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417" r:id="rId5"/>
    <p:sldId id="420" r:id="rId6"/>
    <p:sldId id="421" r:id="rId7"/>
    <p:sldId id="422" r:id="rId8"/>
    <p:sldId id="423" r:id="rId9"/>
    <p:sldId id="419" r:id="rId10"/>
  </p:sldIdLst>
  <p:sldSz cx="12198350" cy="6858000"/>
  <p:notesSz cx="6742113" cy="9872663"/>
  <p:custDataLst>
    <p:tags r:id="rId13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00">
          <p15:clr>
            <a:srgbClr val="A4A3A4"/>
          </p15:clr>
        </p15:guide>
        <p15:guide id="3" pos="212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uiper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577"/>
    <a:srgbClr val="003366"/>
    <a:srgbClr val="CC3300"/>
    <a:srgbClr val="FF00FF"/>
    <a:srgbClr val="3E7DBC"/>
    <a:srgbClr val="F141CF"/>
    <a:srgbClr val="F46E32"/>
    <a:srgbClr val="001112"/>
    <a:srgbClr val="78A5D2"/>
    <a:srgbClr val="A22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E6CAA7-EBB0-7690-2FB8-734C140F7E54}" v="2" dt="2026-01-14T08:09:51.837"/>
    <p1510:client id="{533D0D17-3A7C-4ECE-827E-11C350470339}" v="193" dt="2026-01-12T19:47:25.220"/>
    <p1510:client id="{748A64E2-A885-4C5C-AE28-85E88D448293}" v="58" dt="2026-01-14T08:07:01.830"/>
    <p1510:client id="{7891431D-0BEA-460B-A740-47FC5BC68CCF}" v="956" dt="2026-01-13T14:17:33.301"/>
    <p1510:client id="{BE1D153E-B226-4D18-9E00-27678B25B3B0}" v="11" dt="2026-01-14T12:37:44.088"/>
    <p1510:client id="{C8C498CE-DCA3-45C6-90C3-1F8501B90896}" v="292" dt="2026-01-13T16:16:42.7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2" autoAdjust="0"/>
    <p:restoredTop sz="85355" autoAdjust="0"/>
  </p:normalViewPr>
  <p:slideViewPr>
    <p:cSldViewPr>
      <p:cViewPr varScale="1">
        <p:scale>
          <a:sx n="105" d="100"/>
          <a:sy n="105" d="100"/>
        </p:scale>
        <p:origin x="120" y="306"/>
      </p:cViewPr>
      <p:guideLst>
        <p:guide orient="horz" pos="2160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886" y="216"/>
      </p:cViewPr>
      <p:guideLst>
        <p:guide orient="horz" pos="3109"/>
        <p:guide pos="2100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eman, C.H.A. (Channah)" userId="S::s3534227@vuw.leidenuniv.nl::e9734639-c976-4080-ab95-1ad61a7de942" providerId="AD" clId="Web-{533D0D17-3A7C-4ECE-827E-11C350470339}"/>
    <pc:docChg chg="addSld delSld modSld">
      <pc:chgData name="Breeman, C.H.A. (Channah)" userId="S::s3534227@vuw.leidenuniv.nl::e9734639-c976-4080-ab95-1ad61a7de942" providerId="AD" clId="Web-{533D0D17-3A7C-4ECE-827E-11C350470339}" dt="2026-01-12T19:47:25.220" v="183" actId="20577"/>
      <pc:docMkLst>
        <pc:docMk/>
      </pc:docMkLst>
      <pc:sldChg chg="modSp">
        <pc:chgData name="Breeman, C.H.A. (Channah)" userId="S::s3534227@vuw.leidenuniv.nl::e9734639-c976-4080-ab95-1ad61a7de942" providerId="AD" clId="Web-{533D0D17-3A7C-4ECE-827E-11C350470339}" dt="2026-01-12T19:37:14.503" v="12" actId="20577"/>
        <pc:sldMkLst>
          <pc:docMk/>
          <pc:sldMk cId="379343207" sldId="417"/>
        </pc:sldMkLst>
        <pc:spChg chg="mod">
          <ac:chgData name="Breeman, C.H.A. (Channah)" userId="S::s3534227@vuw.leidenuniv.nl::e9734639-c976-4080-ab95-1ad61a7de942" providerId="AD" clId="Web-{533D0D17-3A7C-4ECE-827E-11C350470339}" dt="2026-01-12T19:37:03.409" v="9" actId="20577"/>
          <ac:spMkLst>
            <pc:docMk/>
            <pc:sldMk cId="379343207" sldId="417"/>
            <ac:spMk id="5" creationId="{23F1F75E-B7B3-3741-B3F6-78D9D25200D4}"/>
          </ac:spMkLst>
        </pc:spChg>
        <pc:spChg chg="mod">
          <ac:chgData name="Breeman, C.H.A. (Channah)" userId="S::s3534227@vuw.leidenuniv.nl::e9734639-c976-4080-ab95-1ad61a7de942" providerId="AD" clId="Web-{533D0D17-3A7C-4ECE-827E-11C350470339}" dt="2026-01-12T19:37:14.503" v="12" actId="20577"/>
          <ac:spMkLst>
            <pc:docMk/>
            <pc:sldMk cId="379343207" sldId="417"/>
            <ac:spMk id="8" creationId="{71B6D908-93F5-6B4C-8F03-BC36BE65BDC7}"/>
          </ac:spMkLst>
        </pc:spChg>
      </pc:sldChg>
      <pc:sldChg chg="modSp new">
        <pc:chgData name="Breeman, C.H.A. (Channah)" userId="S::s3534227@vuw.leidenuniv.nl::e9734639-c976-4080-ab95-1ad61a7de942" providerId="AD" clId="Web-{533D0D17-3A7C-4ECE-827E-11C350470339}" dt="2026-01-12T19:44:16.079" v="103" actId="20577"/>
        <pc:sldMkLst>
          <pc:docMk/>
          <pc:sldMk cId="348810477" sldId="420"/>
        </pc:sldMkLst>
        <pc:spChg chg="mod">
          <ac:chgData name="Breeman, C.H.A. (Channah)" userId="S::s3534227@vuw.leidenuniv.nl::e9734639-c976-4080-ab95-1ad61a7de942" providerId="AD" clId="Web-{533D0D17-3A7C-4ECE-827E-11C350470339}" dt="2026-01-12T19:44:16.079" v="103" actId="20577"/>
          <ac:spMkLst>
            <pc:docMk/>
            <pc:sldMk cId="348810477" sldId="420"/>
            <ac:spMk id="3" creationId="{597D2CBA-67C1-AE43-FB69-16B4212BD20A}"/>
          </ac:spMkLst>
        </pc:spChg>
      </pc:sldChg>
      <pc:sldChg chg="modSp new">
        <pc:chgData name="Breeman, C.H.A. (Channah)" userId="S::s3534227@vuw.leidenuniv.nl::e9734639-c976-4080-ab95-1ad61a7de942" providerId="AD" clId="Web-{533D0D17-3A7C-4ECE-827E-11C350470339}" dt="2026-01-12T19:45:37.517" v="132" actId="20577"/>
        <pc:sldMkLst>
          <pc:docMk/>
          <pc:sldMk cId="627087179" sldId="421"/>
        </pc:sldMkLst>
        <pc:spChg chg="mod">
          <ac:chgData name="Breeman, C.H.A. (Channah)" userId="S::s3534227@vuw.leidenuniv.nl::e9734639-c976-4080-ab95-1ad61a7de942" providerId="AD" clId="Web-{533D0D17-3A7C-4ECE-827E-11C350470339}" dt="2026-01-12T19:45:37.517" v="132" actId="20577"/>
          <ac:spMkLst>
            <pc:docMk/>
            <pc:sldMk cId="627087179" sldId="421"/>
            <ac:spMk id="3" creationId="{61430C07-BF8F-5538-D89B-D47100D292D8}"/>
          </ac:spMkLst>
        </pc:spChg>
      </pc:sldChg>
      <pc:sldChg chg="modSp new">
        <pc:chgData name="Breeman, C.H.A. (Channah)" userId="S::s3534227@vuw.leidenuniv.nl::e9734639-c976-4080-ab95-1ad61a7de942" providerId="AD" clId="Web-{533D0D17-3A7C-4ECE-827E-11C350470339}" dt="2026-01-12T19:47:17.033" v="182" actId="20577"/>
        <pc:sldMkLst>
          <pc:docMk/>
          <pc:sldMk cId="1981737682" sldId="422"/>
        </pc:sldMkLst>
        <pc:spChg chg="mod">
          <ac:chgData name="Breeman, C.H.A. (Channah)" userId="S::s3534227@vuw.leidenuniv.nl::e9734639-c976-4080-ab95-1ad61a7de942" providerId="AD" clId="Web-{533D0D17-3A7C-4ECE-827E-11C350470339}" dt="2026-01-12T19:47:17.033" v="182" actId="20577"/>
          <ac:spMkLst>
            <pc:docMk/>
            <pc:sldMk cId="1981737682" sldId="422"/>
            <ac:spMk id="3" creationId="{A0CD86DA-78D2-8413-BEB5-B653EE31724D}"/>
          </ac:spMkLst>
        </pc:spChg>
      </pc:sldChg>
      <pc:sldChg chg="modSp new">
        <pc:chgData name="Breeman, C.H.A. (Channah)" userId="S::s3534227@vuw.leidenuniv.nl::e9734639-c976-4080-ab95-1ad61a7de942" providerId="AD" clId="Web-{533D0D17-3A7C-4ECE-827E-11C350470339}" dt="2026-01-12T19:47:25.220" v="183" actId="20577"/>
        <pc:sldMkLst>
          <pc:docMk/>
          <pc:sldMk cId="1974133400" sldId="423"/>
        </pc:sldMkLst>
        <pc:spChg chg="mod">
          <ac:chgData name="Breeman, C.H.A. (Channah)" userId="S::s3534227@vuw.leidenuniv.nl::e9734639-c976-4080-ab95-1ad61a7de942" providerId="AD" clId="Web-{533D0D17-3A7C-4ECE-827E-11C350470339}" dt="2026-01-12T19:47:25.220" v="183" actId="20577"/>
          <ac:spMkLst>
            <pc:docMk/>
            <pc:sldMk cId="1974133400" sldId="423"/>
            <ac:spMk id="3" creationId="{2003FA8B-C4AD-40F8-5B98-D935FB11772F}"/>
          </ac:spMkLst>
        </pc:spChg>
      </pc:sldChg>
    </pc:docChg>
  </pc:docChgLst>
  <pc:docChgLst>
    <pc:chgData name="Breeman, C.H.A. (Channah)" userId="S::s3534227@vuw.leidenuniv.nl::e9734639-c976-4080-ab95-1ad61a7de942" providerId="AD" clId="Web-{D6F53DC1-0F1F-4B35-B311-59D1FD6C0D69}"/>
    <pc:docChg chg="addSld modSld">
      <pc:chgData name="Breeman, C.H.A. (Channah)" userId="S::s3534227@vuw.leidenuniv.nl::e9734639-c976-4080-ab95-1ad61a7de942" providerId="AD" clId="Web-{D6F53DC1-0F1F-4B35-B311-59D1FD6C0D69}" dt="2026-01-02T19:19:40.227" v="146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94C8ECFF-3526-4CAB-B4A1-5E8C1D972D41}"/>
    <pc:docChg chg="modSld">
      <pc:chgData name="Breeman, C.H.A. (Channah)" userId="S::s3534227@vuw.leidenuniv.nl::e9734639-c976-4080-ab95-1ad61a7de942" providerId="AD" clId="Web-{94C8ECFF-3526-4CAB-B4A1-5E8C1D972D41}" dt="2025-12-15T09:35:20.631" v="42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C3315EE5-D206-4F99-A268-CEB3F54FAAA9}"/>
    <pc:docChg chg="addSld delSld modSld">
      <pc:chgData name="Breeman, C.H.A. (Channah)" userId="S::s3534227@vuw.leidenuniv.nl::e9734639-c976-4080-ab95-1ad61a7de942" providerId="AD" clId="Web-{C3315EE5-D206-4F99-A268-CEB3F54FAAA9}" dt="2026-01-07T19:37:36.111" v="241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748A64E2-A885-4C5C-AE28-85E88D448293}"/>
    <pc:docChg chg="modSld">
      <pc:chgData name="Breeman, C.H.A. (Channah)" userId="S::s3534227@vuw.leidenuniv.nl::e9734639-c976-4080-ab95-1ad61a7de942" providerId="AD" clId="Web-{748A64E2-A885-4C5C-AE28-85E88D448293}" dt="2026-01-14T08:07:01.830" v="35" actId="14100"/>
      <pc:docMkLst>
        <pc:docMk/>
      </pc:docMkLst>
      <pc:sldChg chg="modSp">
        <pc:chgData name="Breeman, C.H.A. (Channah)" userId="S::s3534227@vuw.leidenuniv.nl::e9734639-c976-4080-ab95-1ad61a7de942" providerId="AD" clId="Web-{748A64E2-A885-4C5C-AE28-85E88D448293}" dt="2026-01-14T08:05:41.073" v="30" actId="20577"/>
        <pc:sldMkLst>
          <pc:docMk/>
          <pc:sldMk cId="627087179" sldId="421"/>
        </pc:sldMkLst>
        <pc:spChg chg="mod">
          <ac:chgData name="Breeman, C.H.A. (Channah)" userId="S::s3534227@vuw.leidenuniv.nl::e9734639-c976-4080-ab95-1ad61a7de942" providerId="AD" clId="Web-{748A64E2-A885-4C5C-AE28-85E88D448293}" dt="2026-01-14T07:59:19.082" v="22" actId="20577"/>
          <ac:spMkLst>
            <pc:docMk/>
            <pc:sldMk cId="627087179" sldId="421"/>
            <ac:spMk id="12" creationId="{15BFF42C-5213-F3C9-9DBE-C8180DCB19B6}"/>
          </ac:spMkLst>
        </pc:spChg>
        <pc:spChg chg="mod">
          <ac:chgData name="Breeman, C.H.A. (Channah)" userId="S::s3534227@vuw.leidenuniv.nl::e9734639-c976-4080-ab95-1ad61a7de942" providerId="AD" clId="Web-{748A64E2-A885-4C5C-AE28-85E88D448293}" dt="2026-01-14T08:05:41.073" v="30" actId="20577"/>
          <ac:spMkLst>
            <pc:docMk/>
            <pc:sldMk cId="627087179" sldId="421"/>
            <ac:spMk id="16" creationId="{6162BAA8-D7F8-BE4F-B0FE-6DF2721BBE9D}"/>
          </ac:spMkLst>
        </pc:spChg>
      </pc:sldChg>
      <pc:sldChg chg="modSp">
        <pc:chgData name="Breeman, C.H.A. (Channah)" userId="S::s3534227@vuw.leidenuniv.nl::e9734639-c976-4080-ab95-1ad61a7de942" providerId="AD" clId="Web-{748A64E2-A885-4C5C-AE28-85E88D448293}" dt="2026-01-14T07:58:59.988" v="20" actId="20577"/>
        <pc:sldMkLst>
          <pc:docMk/>
          <pc:sldMk cId="1981737682" sldId="422"/>
        </pc:sldMkLst>
        <pc:spChg chg="mod">
          <ac:chgData name="Breeman, C.H.A. (Channah)" userId="S::s3534227@vuw.leidenuniv.nl::e9734639-c976-4080-ab95-1ad61a7de942" providerId="AD" clId="Web-{748A64E2-A885-4C5C-AE28-85E88D448293}" dt="2026-01-14T07:58:59.988" v="20" actId="20577"/>
          <ac:spMkLst>
            <pc:docMk/>
            <pc:sldMk cId="1981737682" sldId="422"/>
            <ac:spMk id="3" creationId="{A0CD86DA-78D2-8413-BEB5-B653EE31724D}"/>
          </ac:spMkLst>
        </pc:spChg>
        <pc:spChg chg="mod">
          <ac:chgData name="Breeman, C.H.A. (Channah)" userId="S::s3534227@vuw.leidenuniv.nl::e9734639-c976-4080-ab95-1ad61a7de942" providerId="AD" clId="Web-{748A64E2-A885-4C5C-AE28-85E88D448293}" dt="2026-01-14T07:57:49.455" v="8" actId="1076"/>
          <ac:spMkLst>
            <pc:docMk/>
            <pc:sldMk cId="1981737682" sldId="422"/>
            <ac:spMk id="5" creationId="{3E4CEB51-CAAF-A10D-8230-992B5E013B61}"/>
          </ac:spMkLst>
        </pc:spChg>
        <pc:spChg chg="mod">
          <ac:chgData name="Breeman, C.H.A. (Channah)" userId="S::s3534227@vuw.leidenuniv.nl::e9734639-c976-4080-ab95-1ad61a7de942" providerId="AD" clId="Web-{748A64E2-A885-4C5C-AE28-85E88D448293}" dt="2026-01-14T07:57:32.017" v="5" actId="1076"/>
          <ac:spMkLst>
            <pc:docMk/>
            <pc:sldMk cId="1981737682" sldId="422"/>
            <ac:spMk id="8" creationId="{FA398C5C-5DBD-A785-293E-4CB607022B36}"/>
          </ac:spMkLst>
        </pc:spChg>
        <pc:spChg chg="mod">
          <ac:chgData name="Breeman, C.H.A. (Channah)" userId="S::s3534227@vuw.leidenuniv.nl::e9734639-c976-4080-ab95-1ad61a7de942" providerId="AD" clId="Web-{748A64E2-A885-4C5C-AE28-85E88D448293}" dt="2026-01-14T07:58:06.127" v="14" actId="14100"/>
          <ac:spMkLst>
            <pc:docMk/>
            <pc:sldMk cId="1981737682" sldId="422"/>
            <ac:spMk id="9" creationId="{09793088-A8C0-CAB9-64DE-22F5BA434A07}"/>
          </ac:spMkLst>
        </pc:spChg>
        <pc:spChg chg="mod">
          <ac:chgData name="Breeman, C.H.A. (Channah)" userId="S::s3534227@vuw.leidenuniv.nl::e9734639-c976-4080-ab95-1ad61a7de942" providerId="AD" clId="Web-{748A64E2-A885-4C5C-AE28-85E88D448293}" dt="2026-01-14T07:57:42.517" v="6" actId="1076"/>
          <ac:spMkLst>
            <pc:docMk/>
            <pc:sldMk cId="1981737682" sldId="422"/>
            <ac:spMk id="10" creationId="{88EC1DB3-8DC0-E181-3A41-825A11714712}"/>
          </ac:spMkLst>
        </pc:spChg>
        <pc:spChg chg="mod">
          <ac:chgData name="Breeman, C.H.A. (Channah)" userId="S::s3534227@vuw.leidenuniv.nl::e9734639-c976-4080-ab95-1ad61a7de942" providerId="AD" clId="Web-{748A64E2-A885-4C5C-AE28-85E88D448293}" dt="2026-01-14T07:58:42.722" v="19" actId="1076"/>
          <ac:spMkLst>
            <pc:docMk/>
            <pc:sldMk cId="1981737682" sldId="422"/>
            <ac:spMk id="11" creationId="{49C91660-ADCE-0C39-1D10-6723260EA98A}"/>
          </ac:spMkLst>
        </pc:spChg>
        <pc:picChg chg="mod">
          <ac:chgData name="Breeman, C.H.A. (Channah)" userId="S::s3534227@vuw.leidenuniv.nl::e9734639-c976-4080-ab95-1ad61a7de942" providerId="AD" clId="Web-{748A64E2-A885-4C5C-AE28-85E88D448293}" dt="2026-01-14T07:57:44.986" v="7" actId="1076"/>
          <ac:picMkLst>
            <pc:docMk/>
            <pc:sldMk cId="1981737682" sldId="422"/>
            <ac:picMk id="4" creationId="{90F76CBC-E092-4CFB-E4BF-26E3D91720CE}"/>
          </ac:picMkLst>
        </pc:picChg>
        <pc:picChg chg="mod">
          <ac:chgData name="Breeman, C.H.A. (Channah)" userId="S::s3534227@vuw.leidenuniv.nl::e9734639-c976-4080-ab95-1ad61a7de942" providerId="AD" clId="Web-{748A64E2-A885-4C5C-AE28-85E88D448293}" dt="2026-01-14T07:57:57.533" v="12" actId="1076"/>
          <ac:picMkLst>
            <pc:docMk/>
            <pc:sldMk cId="1981737682" sldId="422"/>
            <ac:picMk id="6" creationId="{5B6433FD-6B14-CC8F-D11A-13787F849D60}"/>
          </ac:picMkLst>
        </pc:picChg>
        <pc:picChg chg="mod modCrop">
          <ac:chgData name="Breeman, C.H.A. (Channah)" userId="S::s3534227@vuw.leidenuniv.nl::e9734639-c976-4080-ab95-1ad61a7de942" providerId="AD" clId="Web-{748A64E2-A885-4C5C-AE28-85E88D448293}" dt="2026-01-14T07:57:26.407" v="4"/>
          <ac:picMkLst>
            <pc:docMk/>
            <pc:sldMk cId="1981737682" sldId="422"/>
            <ac:picMk id="7" creationId="{B1B67682-F0B8-4765-5C6F-FDEACF9BA366}"/>
          </ac:picMkLst>
        </pc:picChg>
      </pc:sldChg>
      <pc:sldChg chg="modSp">
        <pc:chgData name="Breeman, C.H.A. (Channah)" userId="S::s3534227@vuw.leidenuniv.nl::e9734639-c976-4080-ab95-1ad61a7de942" providerId="AD" clId="Web-{748A64E2-A885-4C5C-AE28-85E88D448293}" dt="2026-01-14T08:07:01.830" v="35" actId="14100"/>
        <pc:sldMkLst>
          <pc:docMk/>
          <pc:sldMk cId="1974133400" sldId="423"/>
        </pc:sldMkLst>
        <pc:spChg chg="mod">
          <ac:chgData name="Breeman, C.H.A. (Channah)" userId="S::s3534227@vuw.leidenuniv.nl::e9734639-c976-4080-ab95-1ad61a7de942" providerId="AD" clId="Web-{748A64E2-A885-4C5C-AE28-85E88D448293}" dt="2026-01-14T08:07:01.830" v="35" actId="14100"/>
          <ac:spMkLst>
            <pc:docMk/>
            <pc:sldMk cId="1974133400" sldId="423"/>
            <ac:spMk id="11" creationId="{2DCCA55A-24F7-11F6-8399-709A4EE0BF00}"/>
          </ac:spMkLst>
        </pc:spChg>
      </pc:sldChg>
    </pc:docChg>
  </pc:docChgLst>
  <pc:docChgLst>
    <pc:chgData name="Breeman, C.H.A. (Channah)" userId="S::s3534227@vuw.leidenuniv.nl::e9734639-c976-4080-ab95-1ad61a7de942" providerId="AD" clId="Web-{74E15C2A-9142-492C-AB58-77299F110F45}"/>
    <pc:docChg chg="modSld">
      <pc:chgData name="Breeman, C.H.A. (Channah)" userId="S::s3534227@vuw.leidenuniv.nl::e9734639-c976-4080-ab95-1ad61a7de942" providerId="AD" clId="Web-{74E15C2A-9142-492C-AB58-77299F110F45}" dt="2026-01-11T21:28:16.319" v="280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15E6CAA7-EBB0-7690-2FB8-734C140F7E54}"/>
    <pc:docChg chg="modSld">
      <pc:chgData name="Breeman, C.H.A. (Channah)" userId="S::s3534227@vuw.leidenuniv.nl::e9734639-c976-4080-ab95-1ad61a7de942" providerId="AD" clId="Web-{15E6CAA7-EBB0-7690-2FB8-734C140F7E54}" dt="2026-01-14T08:09:51.837" v="1"/>
      <pc:docMkLst>
        <pc:docMk/>
      </pc:docMkLst>
      <pc:sldChg chg="addAnim delAnim">
        <pc:chgData name="Breeman, C.H.A. (Channah)" userId="S::s3534227@vuw.leidenuniv.nl::e9734639-c976-4080-ab95-1ad61a7de942" providerId="AD" clId="Web-{15E6CAA7-EBB0-7690-2FB8-734C140F7E54}" dt="2026-01-14T08:09:51.837" v="1"/>
        <pc:sldMkLst>
          <pc:docMk/>
          <pc:sldMk cId="627087179" sldId="421"/>
        </pc:sldMkLst>
      </pc:sldChg>
    </pc:docChg>
  </pc:docChgLst>
  <pc:docChgLst>
    <pc:chgData name="Breeman, C.H.A. (Channah)" userId="S::s3534227@vuw.leidenuniv.nl::e9734639-c976-4080-ab95-1ad61a7de942" providerId="AD" clId="Web-{BE1D153E-B226-4D18-9E00-27678B25B3B0}"/>
    <pc:docChg chg="modSld">
      <pc:chgData name="Breeman, C.H.A. (Channah)" userId="S::s3534227@vuw.leidenuniv.nl::e9734639-c976-4080-ab95-1ad61a7de942" providerId="AD" clId="Web-{BE1D153E-B226-4D18-9E00-27678B25B3B0}" dt="2026-01-14T12:37:44.088" v="9" actId="20577"/>
      <pc:docMkLst>
        <pc:docMk/>
      </pc:docMkLst>
      <pc:sldChg chg="modSp">
        <pc:chgData name="Breeman, C.H.A. (Channah)" userId="S::s3534227@vuw.leidenuniv.nl::e9734639-c976-4080-ab95-1ad61a7de942" providerId="AD" clId="Web-{BE1D153E-B226-4D18-9E00-27678B25B3B0}" dt="2026-01-14T12:37:44.088" v="9" actId="20577"/>
        <pc:sldMkLst>
          <pc:docMk/>
          <pc:sldMk cId="627087179" sldId="421"/>
        </pc:sldMkLst>
        <pc:spChg chg="mod">
          <ac:chgData name="Breeman, C.H.A. (Channah)" userId="S::s3534227@vuw.leidenuniv.nl::e9734639-c976-4080-ab95-1ad61a7de942" providerId="AD" clId="Web-{BE1D153E-B226-4D18-9E00-27678B25B3B0}" dt="2026-01-14T12:37:44.088" v="9" actId="20577"/>
          <ac:spMkLst>
            <pc:docMk/>
            <pc:sldMk cId="627087179" sldId="421"/>
            <ac:spMk id="3" creationId="{61430C07-BF8F-5538-D89B-D47100D292D8}"/>
          </ac:spMkLst>
        </pc:spChg>
        <pc:spChg chg="mod">
          <ac:chgData name="Breeman, C.H.A. (Channah)" userId="S::s3534227@vuw.leidenuniv.nl::e9734639-c976-4080-ab95-1ad61a7de942" providerId="AD" clId="Web-{BE1D153E-B226-4D18-9E00-27678B25B3B0}" dt="2026-01-14T12:37:01.478" v="5"/>
          <ac:spMkLst>
            <pc:docMk/>
            <pc:sldMk cId="627087179" sldId="421"/>
            <ac:spMk id="11" creationId="{46883EED-B45B-0996-05C0-1553DFC633DB}"/>
          </ac:spMkLst>
        </pc:spChg>
        <pc:spChg chg="mod">
          <ac:chgData name="Breeman, C.H.A. (Channah)" userId="S::s3534227@vuw.leidenuniv.nl::e9734639-c976-4080-ab95-1ad61a7de942" providerId="AD" clId="Web-{BE1D153E-B226-4D18-9E00-27678B25B3B0}" dt="2026-01-14T12:37:03.572" v="6"/>
          <ac:spMkLst>
            <pc:docMk/>
            <pc:sldMk cId="627087179" sldId="421"/>
            <ac:spMk id="13" creationId="{E1682A55-8AD8-1458-2579-0D68C1860DF9}"/>
          </ac:spMkLst>
        </pc:spChg>
        <pc:spChg chg="mod">
          <ac:chgData name="Breeman, C.H.A. (Channah)" userId="S::s3534227@vuw.leidenuniv.nl::e9734639-c976-4080-ab95-1ad61a7de942" providerId="AD" clId="Web-{BE1D153E-B226-4D18-9E00-27678B25B3B0}" dt="2026-01-14T12:37:06.556" v="7"/>
          <ac:spMkLst>
            <pc:docMk/>
            <pc:sldMk cId="627087179" sldId="421"/>
            <ac:spMk id="17" creationId="{CD2093D4-ECC6-73BC-7FD4-BDD88DAC5237}"/>
          </ac:spMkLst>
        </pc:spChg>
      </pc:sldChg>
      <pc:sldChg chg="modSp">
        <pc:chgData name="Breeman, C.H.A. (Channah)" userId="S::s3534227@vuw.leidenuniv.nl::e9734639-c976-4080-ab95-1ad61a7de942" providerId="AD" clId="Web-{BE1D153E-B226-4D18-9E00-27678B25B3B0}" dt="2026-01-14T12:37:11.103" v="8"/>
        <pc:sldMkLst>
          <pc:docMk/>
          <pc:sldMk cId="1981737682" sldId="422"/>
        </pc:sldMkLst>
        <pc:spChg chg="mod">
          <ac:chgData name="Breeman, C.H.A. (Channah)" userId="S::s3534227@vuw.leidenuniv.nl::e9734639-c976-4080-ab95-1ad61a7de942" providerId="AD" clId="Web-{BE1D153E-B226-4D18-9E00-27678B25B3B0}" dt="2026-01-14T12:37:11.103" v="8"/>
          <ac:spMkLst>
            <pc:docMk/>
            <pc:sldMk cId="1981737682" sldId="422"/>
            <ac:spMk id="10" creationId="{88EC1DB3-8DC0-E181-3A41-825A11714712}"/>
          </ac:spMkLst>
        </pc:spChg>
      </pc:sldChg>
      <pc:sldChg chg="modSp">
        <pc:chgData name="Breeman, C.H.A. (Channah)" userId="S::s3534227@vuw.leidenuniv.nl::e9734639-c976-4080-ab95-1ad61a7de942" providerId="AD" clId="Web-{BE1D153E-B226-4D18-9E00-27678B25B3B0}" dt="2026-01-14T12:36:50.947" v="4"/>
        <pc:sldMkLst>
          <pc:docMk/>
          <pc:sldMk cId="1974133400" sldId="423"/>
        </pc:sldMkLst>
        <pc:spChg chg="mod">
          <ac:chgData name="Breeman, C.H.A. (Channah)" userId="S::s3534227@vuw.leidenuniv.nl::e9734639-c976-4080-ab95-1ad61a7de942" providerId="AD" clId="Web-{BE1D153E-B226-4D18-9E00-27678B25B3B0}" dt="2026-01-14T12:36:50.947" v="4"/>
          <ac:spMkLst>
            <pc:docMk/>
            <pc:sldMk cId="1974133400" sldId="423"/>
            <ac:spMk id="7" creationId="{A050EEA8-0655-40A8-0FD2-7174AC5931FE}"/>
          </ac:spMkLst>
        </pc:spChg>
        <pc:spChg chg="mod">
          <ac:chgData name="Breeman, C.H.A. (Channah)" userId="S::s3534227@vuw.leidenuniv.nl::e9734639-c976-4080-ab95-1ad61a7de942" providerId="AD" clId="Web-{BE1D153E-B226-4D18-9E00-27678B25B3B0}" dt="2026-01-14T12:36:48.775" v="3"/>
          <ac:spMkLst>
            <pc:docMk/>
            <pc:sldMk cId="1974133400" sldId="423"/>
            <ac:spMk id="8" creationId="{52A476C9-2BFE-D651-7A87-BDB6BC4E0D53}"/>
          </ac:spMkLst>
        </pc:spChg>
        <pc:spChg chg="mod">
          <ac:chgData name="Breeman, C.H.A. (Channah)" userId="S::s3534227@vuw.leidenuniv.nl::e9734639-c976-4080-ab95-1ad61a7de942" providerId="AD" clId="Web-{BE1D153E-B226-4D18-9E00-27678B25B3B0}" dt="2026-01-14T12:36:42.884" v="2"/>
          <ac:spMkLst>
            <pc:docMk/>
            <pc:sldMk cId="1974133400" sldId="423"/>
            <ac:spMk id="9" creationId="{B4E31BD8-F9B7-144A-1506-45631B9DF43C}"/>
          </ac:spMkLst>
        </pc:spChg>
        <pc:spChg chg="mod">
          <ac:chgData name="Breeman, C.H.A. (Channah)" userId="S::s3534227@vuw.leidenuniv.nl::e9734639-c976-4080-ab95-1ad61a7de942" providerId="AD" clId="Web-{BE1D153E-B226-4D18-9E00-27678B25B3B0}" dt="2026-01-14T12:36:37.618" v="1"/>
          <ac:spMkLst>
            <pc:docMk/>
            <pc:sldMk cId="1974133400" sldId="423"/>
            <ac:spMk id="10" creationId="{595E96BC-32D2-FCCE-4997-B99888977018}"/>
          </ac:spMkLst>
        </pc:spChg>
      </pc:sldChg>
    </pc:docChg>
  </pc:docChgLst>
  <pc:docChgLst>
    <pc:chgData name="Breeman, C.H.A. (Channah)" userId="S::s3534227@vuw.leidenuniv.nl::e9734639-c976-4080-ab95-1ad61a7de942" providerId="AD" clId="Web-{F63CE796-CFC0-066A-3F68-3D0D980BB87A}"/>
    <pc:docChg chg="modSld">
      <pc:chgData name="Breeman, C.H.A. (Channah)" userId="S::s3534227@vuw.leidenuniv.nl::e9734639-c976-4080-ab95-1ad61a7de942" providerId="AD" clId="Web-{F63CE796-CFC0-066A-3F68-3D0D980BB87A}" dt="2026-01-08T13:01:05.639" v="10" actId="20577"/>
      <pc:docMkLst>
        <pc:docMk/>
      </pc:docMkLst>
      <pc:sldChg chg="modSp">
        <pc:chgData name="Breeman, C.H.A. (Channah)" userId="S::s3534227@vuw.leidenuniv.nl::e9734639-c976-4080-ab95-1ad61a7de942" providerId="AD" clId="Web-{F63CE796-CFC0-066A-3F68-3D0D980BB87A}" dt="2026-01-08T13:00:22.451" v="5" actId="20577"/>
        <pc:sldMkLst>
          <pc:docMk/>
          <pc:sldMk cId="379343207" sldId="417"/>
        </pc:sldMkLst>
        <pc:spChg chg="mod">
          <ac:chgData name="Breeman, C.H.A. (Channah)" userId="S::s3534227@vuw.leidenuniv.nl::e9734639-c976-4080-ab95-1ad61a7de942" providerId="AD" clId="Web-{F63CE796-CFC0-066A-3F68-3D0D980BB87A}" dt="2026-01-08T13:00:22.451" v="5" actId="20577"/>
          <ac:spMkLst>
            <pc:docMk/>
            <pc:sldMk cId="379343207" sldId="417"/>
            <ac:spMk id="8" creationId="{71B6D908-93F5-6B4C-8F03-BC36BE65BDC7}"/>
          </ac:spMkLst>
        </pc:spChg>
      </pc:sldChg>
    </pc:docChg>
  </pc:docChgLst>
  <pc:docChgLst>
    <pc:chgData name="Breeman, C.H.A. (Channah)" userId="S::s3534227@vuw.leidenuniv.nl::e9734639-c976-4080-ab95-1ad61a7de942" providerId="AD" clId="Web-{AB3E3C92-1753-4934-88FC-8F2E1AE2F713}"/>
    <pc:docChg chg="addSld modSld">
      <pc:chgData name="Breeman, C.H.A. (Channah)" userId="S::s3534227@vuw.leidenuniv.nl::e9734639-c976-4080-ab95-1ad61a7de942" providerId="AD" clId="Web-{AB3E3C92-1753-4934-88FC-8F2E1AE2F713}" dt="2026-01-04T17:15:23.473" v="203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45D92685-4A5F-4363-B9DD-8925EB170E80}"/>
    <pc:docChg chg="addSld delSld modSld">
      <pc:chgData name="Breeman, C.H.A. (Channah)" userId="S::s3534227@vuw.leidenuniv.nl::e9734639-c976-4080-ab95-1ad61a7de942" providerId="AD" clId="Web-{45D92685-4A5F-4363-B9DD-8925EB170E80}" dt="2025-12-15T11:38:37.216" v="132"/>
      <pc:docMkLst>
        <pc:docMk/>
      </pc:docMkLst>
      <pc:sldChg chg="modSp">
        <pc:chgData name="Breeman, C.H.A. (Channah)" userId="S::s3534227@vuw.leidenuniv.nl::e9734639-c976-4080-ab95-1ad61a7de942" providerId="AD" clId="Web-{45D92685-4A5F-4363-B9DD-8925EB170E80}" dt="2025-12-15T11:36:29.011" v="87" actId="20577"/>
        <pc:sldMkLst>
          <pc:docMk/>
          <pc:sldMk cId="379343207" sldId="417"/>
        </pc:sldMkLst>
        <pc:spChg chg="mod">
          <ac:chgData name="Breeman, C.H.A. (Channah)" userId="S::s3534227@vuw.leidenuniv.nl::e9734639-c976-4080-ab95-1ad61a7de942" providerId="AD" clId="Web-{45D92685-4A5F-4363-B9DD-8925EB170E80}" dt="2025-12-15T11:36:29.011" v="87" actId="20577"/>
          <ac:spMkLst>
            <pc:docMk/>
            <pc:sldMk cId="379343207" sldId="417"/>
            <ac:spMk id="8" creationId="{71B6D908-93F5-6B4C-8F03-BC36BE65BDC7}"/>
          </ac:spMkLst>
        </pc:spChg>
      </pc:sldChg>
    </pc:docChg>
  </pc:docChgLst>
  <pc:docChgLst>
    <pc:chgData name="Breeman, C.H.A. (Channah)" userId="S::s3534227@vuw.leidenuniv.nl::e9734639-c976-4080-ab95-1ad61a7de942" providerId="AD" clId="Web-{C84FDF4C-900F-F912-FB7F-0370CCC35358}"/>
    <pc:docChg chg="addSld delSld modSld">
      <pc:chgData name="Breeman, C.H.A. (Channah)" userId="S::s3534227@vuw.leidenuniv.nl::e9734639-c976-4080-ab95-1ad61a7de942" providerId="AD" clId="Web-{C84FDF4C-900F-F912-FB7F-0370CCC35358}" dt="2026-01-05T12:03:05.088" v="38" actId="20577"/>
      <pc:docMkLst>
        <pc:docMk/>
      </pc:docMkLst>
      <pc:sldChg chg="modSp">
        <pc:chgData name="Breeman, C.H.A. (Channah)" userId="S::s3534227@vuw.leidenuniv.nl::e9734639-c976-4080-ab95-1ad61a7de942" providerId="AD" clId="Web-{C84FDF4C-900F-F912-FB7F-0370CCC35358}" dt="2026-01-05T12:03:05.088" v="38" actId="20577"/>
        <pc:sldMkLst>
          <pc:docMk/>
          <pc:sldMk cId="379343207" sldId="417"/>
        </pc:sldMkLst>
        <pc:spChg chg="mod">
          <ac:chgData name="Breeman, C.H.A. (Channah)" userId="S::s3534227@vuw.leidenuniv.nl::e9734639-c976-4080-ab95-1ad61a7de942" providerId="AD" clId="Web-{C84FDF4C-900F-F912-FB7F-0370CCC35358}" dt="2026-01-05T12:03:05.088" v="38" actId="20577"/>
          <ac:spMkLst>
            <pc:docMk/>
            <pc:sldMk cId="379343207" sldId="417"/>
            <ac:spMk id="8" creationId="{71B6D908-93F5-6B4C-8F03-BC36BE65BDC7}"/>
          </ac:spMkLst>
        </pc:spChg>
      </pc:sldChg>
    </pc:docChg>
  </pc:docChgLst>
  <pc:docChgLst>
    <pc:chgData name="Breeman, C.H.A. (Channah)" userId="S::s3534227@vuw.leidenuniv.nl::e9734639-c976-4080-ab95-1ad61a7de942" providerId="AD" clId="Web-{00EADD91-F078-4C4A-9119-5BC12D4F6599}"/>
    <pc:docChg chg="delSld modSld">
      <pc:chgData name="Breeman, C.H.A. (Channah)" userId="S::s3534227@vuw.leidenuniv.nl::e9734639-c976-4080-ab95-1ad61a7de942" providerId="AD" clId="Web-{00EADD91-F078-4C4A-9119-5BC12D4F6599}" dt="2026-01-12T10:42:16.189" v="77" actId="20577"/>
      <pc:docMkLst>
        <pc:docMk/>
      </pc:docMkLst>
      <pc:sldChg chg="modSp">
        <pc:chgData name="Breeman, C.H.A. (Channah)" userId="S::s3534227@vuw.leidenuniv.nl::e9734639-c976-4080-ab95-1ad61a7de942" providerId="AD" clId="Web-{00EADD91-F078-4C4A-9119-5BC12D4F6599}" dt="2026-01-12T10:39:59.451" v="2" actId="20577"/>
        <pc:sldMkLst>
          <pc:docMk/>
          <pc:sldMk cId="379343207" sldId="417"/>
        </pc:sldMkLst>
        <pc:spChg chg="mod">
          <ac:chgData name="Breeman, C.H.A. (Channah)" userId="S::s3534227@vuw.leidenuniv.nl::e9734639-c976-4080-ab95-1ad61a7de942" providerId="AD" clId="Web-{00EADD91-F078-4C4A-9119-5BC12D4F6599}" dt="2026-01-12T10:39:59.451" v="2" actId="20577"/>
          <ac:spMkLst>
            <pc:docMk/>
            <pc:sldMk cId="379343207" sldId="417"/>
            <ac:spMk id="8" creationId="{71B6D908-93F5-6B4C-8F03-BC36BE65BDC7}"/>
          </ac:spMkLst>
        </pc:spChg>
      </pc:sldChg>
    </pc:docChg>
  </pc:docChgLst>
  <pc:docChgLst>
    <pc:chgData name="Breeman, C.H.A. (Channah)" userId="S::s3534227@vuw.leidenuniv.nl::e9734639-c976-4080-ab95-1ad61a7de942" providerId="AD" clId="Web-{C8C498CE-DCA3-45C6-90C3-1F8501B90896}"/>
    <pc:docChg chg="modSld">
      <pc:chgData name="Breeman, C.H.A. (Channah)" userId="S::s3534227@vuw.leidenuniv.nl::e9734639-c976-4080-ab95-1ad61a7de942" providerId="AD" clId="Web-{C8C498CE-DCA3-45C6-90C3-1F8501B90896}" dt="2026-01-13T16:16:40.905" v="187" actId="20577"/>
      <pc:docMkLst>
        <pc:docMk/>
      </pc:docMkLst>
      <pc:sldChg chg="addSp delSp modSp">
        <pc:chgData name="Breeman, C.H.A. (Channah)" userId="S::s3534227@vuw.leidenuniv.nl::e9734639-c976-4080-ab95-1ad61a7de942" providerId="AD" clId="Web-{C8C498CE-DCA3-45C6-90C3-1F8501B90896}" dt="2026-01-13T16:16:40.905" v="187" actId="20577"/>
        <pc:sldMkLst>
          <pc:docMk/>
          <pc:sldMk cId="348810477" sldId="420"/>
        </pc:sldMkLst>
        <pc:spChg chg="del">
          <ac:chgData name="Breeman, C.H.A. (Channah)" userId="S::s3534227@vuw.leidenuniv.nl::e9734639-c976-4080-ab95-1ad61a7de942" providerId="AD" clId="Web-{C8C498CE-DCA3-45C6-90C3-1F8501B90896}" dt="2026-01-13T16:11:48.678" v="155"/>
          <ac:spMkLst>
            <pc:docMk/>
            <pc:sldMk cId="348810477" sldId="420"/>
            <ac:spMk id="4" creationId="{2E7855CB-EEDD-FC3D-3EEF-C16F605D667B}"/>
          </ac:spMkLst>
        </pc:spChg>
        <pc:spChg chg="mod">
          <ac:chgData name="Breeman, C.H.A. (Channah)" userId="S::s3534227@vuw.leidenuniv.nl::e9734639-c976-4080-ab95-1ad61a7de942" providerId="AD" clId="Web-{C8C498CE-DCA3-45C6-90C3-1F8501B90896}" dt="2026-01-13T16:16:40.905" v="187" actId="20577"/>
          <ac:spMkLst>
            <pc:docMk/>
            <pc:sldMk cId="348810477" sldId="420"/>
            <ac:spMk id="6" creationId="{2A03D48C-5269-6EE9-92C7-1A3FB9B73ADD}"/>
          </ac:spMkLst>
        </pc:spChg>
        <pc:spChg chg="add del mod">
          <ac:chgData name="Breeman, C.H.A. (Channah)" userId="S::s3534227@vuw.leidenuniv.nl::e9734639-c976-4080-ab95-1ad61a7de942" providerId="AD" clId="Web-{C8C498CE-DCA3-45C6-90C3-1F8501B90896}" dt="2026-01-13T16:13:30.482" v="168"/>
          <ac:spMkLst>
            <pc:docMk/>
            <pc:sldMk cId="348810477" sldId="420"/>
            <ac:spMk id="8" creationId="{10CBA860-EFE4-F7D8-78B8-93BC9119205E}"/>
          </ac:spMkLst>
        </pc:spChg>
        <pc:picChg chg="add del mod">
          <ac:chgData name="Breeman, C.H.A. (Channah)" userId="S::s3534227@vuw.leidenuniv.nl::e9734639-c976-4080-ab95-1ad61a7de942" providerId="AD" clId="Web-{C8C498CE-DCA3-45C6-90C3-1F8501B90896}" dt="2026-01-13T16:13:33.122" v="169"/>
          <ac:picMkLst>
            <pc:docMk/>
            <pc:sldMk cId="348810477" sldId="420"/>
            <ac:picMk id="5" creationId="{AC96FB64-B005-697C-8F69-D2C19BE2BE9F}"/>
          </ac:picMkLst>
        </pc:picChg>
        <pc:picChg chg="add mod">
          <ac:chgData name="Breeman, C.H.A. (Channah)" userId="S::s3534227@vuw.leidenuniv.nl::e9734639-c976-4080-ab95-1ad61a7de942" providerId="AD" clId="Web-{C8C498CE-DCA3-45C6-90C3-1F8501B90896}" dt="2026-01-13T16:15:49.264" v="173" actId="1076"/>
          <ac:picMkLst>
            <pc:docMk/>
            <pc:sldMk cId="348810477" sldId="420"/>
            <ac:picMk id="9" creationId="{A0A89701-7527-A0CC-7D82-8A95EB28A42D}"/>
          </ac:picMkLst>
        </pc:picChg>
      </pc:sldChg>
      <pc:sldChg chg="addSp modSp">
        <pc:chgData name="Breeman, C.H.A. (Channah)" userId="S::s3534227@vuw.leidenuniv.nl::e9734639-c976-4080-ab95-1ad61a7de942" providerId="AD" clId="Web-{C8C498CE-DCA3-45C6-90C3-1F8501B90896}" dt="2026-01-13T14:35:39.068" v="120" actId="1076"/>
        <pc:sldMkLst>
          <pc:docMk/>
          <pc:sldMk cId="1981737682" sldId="422"/>
        </pc:sldMkLst>
        <pc:spChg chg="add mod">
          <ac:chgData name="Breeman, C.H.A. (Channah)" userId="S::s3534227@vuw.leidenuniv.nl::e9734639-c976-4080-ab95-1ad61a7de942" providerId="AD" clId="Web-{C8C498CE-DCA3-45C6-90C3-1F8501B90896}" dt="2026-01-13T14:33:46.639" v="85" actId="1076"/>
          <ac:spMkLst>
            <pc:docMk/>
            <pc:sldMk cId="1981737682" sldId="422"/>
            <ac:spMk id="5" creationId="{3E4CEB51-CAAF-A10D-8230-992B5E013B61}"/>
          </ac:spMkLst>
        </pc:spChg>
        <pc:spChg chg="add mod">
          <ac:chgData name="Breeman, C.H.A. (Channah)" userId="S::s3534227@vuw.leidenuniv.nl::e9734639-c976-4080-ab95-1ad61a7de942" providerId="AD" clId="Web-{C8C498CE-DCA3-45C6-90C3-1F8501B90896}" dt="2026-01-13T14:35:12.816" v="114" actId="20577"/>
          <ac:spMkLst>
            <pc:docMk/>
            <pc:sldMk cId="1981737682" sldId="422"/>
            <ac:spMk id="9" creationId="{09793088-A8C0-CAB9-64DE-22F5BA434A07}"/>
          </ac:spMkLst>
        </pc:spChg>
        <pc:spChg chg="add mod">
          <ac:chgData name="Breeman, C.H.A. (Channah)" userId="S::s3534227@vuw.leidenuniv.nl::e9734639-c976-4080-ab95-1ad61a7de942" providerId="AD" clId="Web-{C8C498CE-DCA3-45C6-90C3-1F8501B90896}" dt="2026-01-13T14:35:39.068" v="120" actId="1076"/>
          <ac:spMkLst>
            <pc:docMk/>
            <pc:sldMk cId="1981737682" sldId="422"/>
            <ac:spMk id="11" creationId="{49C91660-ADCE-0C39-1D10-6723260EA98A}"/>
          </ac:spMkLst>
        </pc:spChg>
        <pc:picChg chg="add mod">
          <ac:chgData name="Breeman, C.H.A. (Channah)" userId="S::s3534227@vuw.leidenuniv.nl::e9734639-c976-4080-ab95-1ad61a7de942" providerId="AD" clId="Web-{C8C498CE-DCA3-45C6-90C3-1F8501B90896}" dt="2026-01-13T14:33:41.341" v="84" actId="1076"/>
          <ac:picMkLst>
            <pc:docMk/>
            <pc:sldMk cId="1981737682" sldId="422"/>
            <ac:picMk id="4" creationId="{90F76CBC-E092-4CFB-E4BF-26E3D91720CE}"/>
          </ac:picMkLst>
        </pc:picChg>
        <pc:picChg chg="add mod">
          <ac:chgData name="Breeman, C.H.A. (Channah)" userId="S::s3534227@vuw.leidenuniv.nl::e9734639-c976-4080-ab95-1ad61a7de942" providerId="AD" clId="Web-{C8C498CE-DCA3-45C6-90C3-1F8501B90896}" dt="2026-01-13T14:34:40.689" v="97" actId="1076"/>
          <ac:picMkLst>
            <pc:docMk/>
            <pc:sldMk cId="1981737682" sldId="422"/>
            <ac:picMk id="6" creationId="{5B6433FD-6B14-CC8F-D11A-13787F849D60}"/>
          </ac:picMkLst>
        </pc:picChg>
      </pc:sldChg>
      <pc:sldChg chg="addSp modSp">
        <pc:chgData name="Breeman, C.H.A. (Channah)" userId="S::s3534227@vuw.leidenuniv.nl::e9734639-c976-4080-ab95-1ad61a7de942" providerId="AD" clId="Web-{C8C498CE-DCA3-45C6-90C3-1F8501B90896}" dt="2026-01-13T14:39:19.062" v="154" actId="1076"/>
        <pc:sldMkLst>
          <pc:docMk/>
          <pc:sldMk cId="1974133400" sldId="423"/>
        </pc:sldMkLst>
        <pc:spChg chg="mod">
          <ac:chgData name="Breeman, C.H.A. (Channah)" userId="S::s3534227@vuw.leidenuniv.nl::e9734639-c976-4080-ab95-1ad61a7de942" providerId="AD" clId="Web-{C8C498CE-DCA3-45C6-90C3-1F8501B90896}" dt="2026-01-13T14:36:04.975" v="124" actId="20577"/>
          <ac:spMkLst>
            <pc:docMk/>
            <pc:sldMk cId="1974133400" sldId="423"/>
            <ac:spMk id="3" creationId="{2003FA8B-C4AD-40F8-5B98-D935FB11772F}"/>
          </ac:spMkLst>
        </pc:spChg>
        <pc:spChg chg="mod">
          <ac:chgData name="Breeman, C.H.A. (Channah)" userId="S::s3534227@vuw.leidenuniv.nl::e9734639-c976-4080-ab95-1ad61a7de942" providerId="AD" clId="Web-{C8C498CE-DCA3-45C6-90C3-1F8501B90896}" dt="2026-01-13T14:39:19.062" v="154" actId="1076"/>
          <ac:spMkLst>
            <pc:docMk/>
            <pc:sldMk cId="1974133400" sldId="423"/>
            <ac:spMk id="4" creationId="{15D24392-FEC6-B6D6-F189-D260CC3121F1}"/>
          </ac:spMkLst>
        </pc:spChg>
        <pc:spChg chg="add mod">
          <ac:chgData name="Breeman, C.H.A. (Channah)" userId="S::s3534227@vuw.leidenuniv.nl::e9734639-c976-4080-ab95-1ad61a7de942" providerId="AD" clId="Web-{C8C498CE-DCA3-45C6-90C3-1F8501B90896}" dt="2026-01-13T14:37:50.261" v="135" actId="1076"/>
          <ac:spMkLst>
            <pc:docMk/>
            <pc:sldMk cId="1974133400" sldId="423"/>
            <ac:spMk id="7" creationId="{A050EEA8-0655-40A8-0FD2-7174AC5931FE}"/>
          </ac:spMkLst>
        </pc:spChg>
        <pc:spChg chg="add mod">
          <ac:chgData name="Breeman, C.H.A. (Channah)" userId="S::s3534227@vuw.leidenuniv.nl::e9734639-c976-4080-ab95-1ad61a7de942" providerId="AD" clId="Web-{C8C498CE-DCA3-45C6-90C3-1F8501B90896}" dt="2026-01-13T14:38:00.621" v="137" actId="1076"/>
          <ac:spMkLst>
            <pc:docMk/>
            <pc:sldMk cId="1974133400" sldId="423"/>
            <ac:spMk id="8" creationId="{52A476C9-2BFE-D651-7A87-BDB6BC4E0D53}"/>
          </ac:spMkLst>
        </pc:spChg>
        <pc:spChg chg="add mod">
          <ac:chgData name="Breeman, C.H.A. (Channah)" userId="S::s3534227@vuw.leidenuniv.nl::e9734639-c976-4080-ab95-1ad61a7de942" providerId="AD" clId="Web-{C8C498CE-DCA3-45C6-90C3-1F8501B90896}" dt="2026-01-13T14:38:11.512" v="140" actId="1076"/>
          <ac:spMkLst>
            <pc:docMk/>
            <pc:sldMk cId="1974133400" sldId="423"/>
            <ac:spMk id="9" creationId="{B4E31BD8-F9B7-144A-1506-45631B9DF43C}"/>
          </ac:spMkLst>
        </pc:spChg>
        <pc:spChg chg="add mod">
          <ac:chgData name="Breeman, C.H.A. (Channah)" userId="S::s3534227@vuw.leidenuniv.nl::e9734639-c976-4080-ab95-1ad61a7de942" providerId="AD" clId="Web-{C8C498CE-DCA3-45C6-90C3-1F8501B90896}" dt="2026-01-13T14:38:28.466" v="144" actId="1076"/>
          <ac:spMkLst>
            <pc:docMk/>
            <pc:sldMk cId="1974133400" sldId="423"/>
            <ac:spMk id="10" creationId="{595E96BC-32D2-FCCE-4997-B99888977018}"/>
          </ac:spMkLst>
        </pc:spChg>
        <pc:spChg chg="add mod">
          <ac:chgData name="Breeman, C.H.A. (Channah)" userId="S::s3534227@vuw.leidenuniv.nl::e9734639-c976-4080-ab95-1ad61a7de942" providerId="AD" clId="Web-{C8C498CE-DCA3-45C6-90C3-1F8501B90896}" dt="2026-01-13T14:38:45.685" v="147" actId="1076"/>
          <ac:spMkLst>
            <pc:docMk/>
            <pc:sldMk cId="1974133400" sldId="423"/>
            <ac:spMk id="11" creationId="{2DCCA55A-24F7-11F6-8399-709A4EE0BF00}"/>
          </ac:spMkLst>
        </pc:spChg>
        <pc:picChg chg="add mod">
          <ac:chgData name="Breeman, C.H.A. (Channah)" userId="S::s3534227@vuw.leidenuniv.nl::e9734639-c976-4080-ab95-1ad61a7de942" providerId="AD" clId="Web-{C8C498CE-DCA3-45C6-90C3-1F8501B90896}" dt="2026-01-13T14:37:15.635" v="130" actId="1076"/>
          <ac:picMkLst>
            <pc:docMk/>
            <pc:sldMk cId="1974133400" sldId="423"/>
            <ac:picMk id="5" creationId="{F406D892-7CE9-5067-3989-0543A43668BE}"/>
          </ac:picMkLst>
        </pc:picChg>
      </pc:sldChg>
    </pc:docChg>
  </pc:docChgLst>
  <pc:docChgLst>
    <pc:chgData name="Breeman, C.H.A. (Channah)" userId="S::s3534227@vuw.leidenuniv.nl::e9734639-c976-4080-ab95-1ad61a7de942" providerId="AD" clId="Web-{6E14C59C-2BA6-4838-B889-80276C2EDBC3}"/>
    <pc:docChg chg="modSld">
      <pc:chgData name="Breeman, C.H.A. (Channah)" userId="S::s3534227@vuw.leidenuniv.nl::e9734639-c976-4080-ab95-1ad61a7de942" providerId="AD" clId="Web-{6E14C59C-2BA6-4838-B889-80276C2EDBC3}" dt="2026-01-05T07:52:26.751" v="9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7891431D-0BEA-460B-A740-47FC5BC68CCF}"/>
    <pc:docChg chg="modSld">
      <pc:chgData name="Breeman, C.H.A. (Channah)" userId="S::s3534227@vuw.leidenuniv.nl::e9734639-c976-4080-ab95-1ad61a7de942" providerId="AD" clId="Web-{7891431D-0BEA-460B-A740-47FC5BC68CCF}" dt="2026-01-13T14:17:33.301" v="602" actId="14100"/>
      <pc:docMkLst>
        <pc:docMk/>
      </pc:docMkLst>
      <pc:sldChg chg="modSp">
        <pc:chgData name="Breeman, C.H.A. (Channah)" userId="S::s3534227@vuw.leidenuniv.nl::e9734639-c976-4080-ab95-1ad61a7de942" providerId="AD" clId="Web-{7891431D-0BEA-460B-A740-47FC5BC68CCF}" dt="2026-01-13T14:07:15.659" v="496" actId="20577"/>
        <pc:sldMkLst>
          <pc:docMk/>
          <pc:sldMk cId="379343207" sldId="417"/>
        </pc:sldMkLst>
        <pc:spChg chg="mod">
          <ac:chgData name="Breeman, C.H.A. (Channah)" userId="S::s3534227@vuw.leidenuniv.nl::e9734639-c976-4080-ab95-1ad61a7de942" providerId="AD" clId="Web-{7891431D-0BEA-460B-A740-47FC5BC68CCF}" dt="2026-01-13T14:07:15.659" v="496" actId="20577"/>
          <ac:spMkLst>
            <pc:docMk/>
            <pc:sldMk cId="379343207" sldId="417"/>
            <ac:spMk id="5" creationId="{23F1F75E-B7B3-3741-B3F6-78D9D25200D4}"/>
          </ac:spMkLst>
        </pc:spChg>
      </pc:sldChg>
      <pc:sldChg chg="addSp delSp modSp">
        <pc:chgData name="Breeman, C.H.A. (Channah)" userId="S::s3534227@vuw.leidenuniv.nl::e9734639-c976-4080-ab95-1ad61a7de942" providerId="AD" clId="Web-{7891431D-0BEA-460B-A740-47FC5BC68CCF}" dt="2026-01-13T13:40:16.637" v="173" actId="20577"/>
        <pc:sldMkLst>
          <pc:docMk/>
          <pc:sldMk cId="348810477" sldId="420"/>
        </pc:sldMkLst>
        <pc:spChg chg="mod">
          <ac:chgData name="Breeman, C.H.A. (Channah)" userId="S::s3534227@vuw.leidenuniv.nl::e9734639-c976-4080-ab95-1ad61a7de942" providerId="AD" clId="Web-{7891431D-0BEA-460B-A740-47FC5BC68CCF}" dt="2026-01-13T13:15:04.139" v="47" actId="20577"/>
          <ac:spMkLst>
            <pc:docMk/>
            <pc:sldMk cId="348810477" sldId="420"/>
            <ac:spMk id="3" creationId="{597D2CBA-67C1-AE43-FB69-16B4212BD20A}"/>
          </ac:spMkLst>
        </pc:spChg>
        <pc:spChg chg="mod">
          <ac:chgData name="Breeman, C.H.A. (Channah)" userId="S::s3534227@vuw.leidenuniv.nl::e9734639-c976-4080-ab95-1ad61a7de942" providerId="AD" clId="Web-{7891431D-0BEA-460B-A740-47FC5BC68CCF}" dt="2026-01-13T13:12:55.042" v="6" actId="1076"/>
          <ac:spMkLst>
            <pc:docMk/>
            <pc:sldMk cId="348810477" sldId="420"/>
            <ac:spMk id="4" creationId="{2E7855CB-EEDD-FC3D-3EEF-C16F605D667B}"/>
          </ac:spMkLst>
        </pc:spChg>
        <pc:spChg chg="add del mod">
          <ac:chgData name="Breeman, C.H.A. (Channah)" userId="S::s3534227@vuw.leidenuniv.nl::e9734639-c976-4080-ab95-1ad61a7de942" providerId="AD" clId="Web-{7891431D-0BEA-460B-A740-47FC5BC68CCF}" dt="2026-01-13T13:35:45.655" v="60"/>
          <ac:spMkLst>
            <pc:docMk/>
            <pc:sldMk cId="348810477" sldId="420"/>
            <ac:spMk id="5" creationId="{920C58A9-0F88-D9F7-853F-B3A64038A181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3:40:16.637" v="173" actId="20577"/>
          <ac:spMkLst>
            <pc:docMk/>
            <pc:sldMk cId="348810477" sldId="420"/>
            <ac:spMk id="6" creationId="{2A03D48C-5269-6EE9-92C7-1A3FB9B73ADD}"/>
          </ac:spMkLst>
        </pc:spChg>
      </pc:sldChg>
      <pc:sldChg chg="addSp delSp modSp addAnim delAnim">
        <pc:chgData name="Breeman, C.H.A. (Channah)" userId="S::s3534227@vuw.leidenuniv.nl::e9734639-c976-4080-ab95-1ad61a7de942" providerId="AD" clId="Web-{7891431D-0BEA-460B-A740-47FC5BC68CCF}" dt="2026-01-13T14:11:31.602" v="548"/>
        <pc:sldMkLst>
          <pc:docMk/>
          <pc:sldMk cId="627087179" sldId="421"/>
        </pc:sldMkLst>
        <pc:spChg chg="del mod">
          <ac:chgData name="Breeman, C.H.A. (Channah)" userId="S::s3534227@vuw.leidenuniv.nl::e9734639-c976-4080-ab95-1ad61a7de942" providerId="AD" clId="Web-{7891431D-0BEA-460B-A740-47FC5BC68CCF}" dt="2026-01-13T13:48:43.717" v="185"/>
          <ac:spMkLst>
            <pc:docMk/>
            <pc:sldMk cId="627087179" sldId="421"/>
            <ac:spMk id="4" creationId="{4FC2BA71-82A1-078F-8702-F4C197EE3FD2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6:18.017" v="481" actId="14100"/>
          <ac:spMkLst>
            <pc:docMk/>
            <pc:sldMk cId="627087179" sldId="421"/>
            <ac:spMk id="8" creationId="{D0D27400-2947-34B1-6ACB-91781F17C68A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6:32.377" v="486" actId="1076"/>
          <ac:spMkLst>
            <pc:docMk/>
            <pc:sldMk cId="627087179" sldId="421"/>
            <ac:spMk id="9" creationId="{BD82AD52-4361-1023-779C-A1C06506B05E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6:34.799" v="487" actId="1076"/>
          <ac:spMkLst>
            <pc:docMk/>
            <pc:sldMk cId="627087179" sldId="421"/>
            <ac:spMk id="10" creationId="{B65D33AF-A993-49A2-C56C-E1149B4F61D5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6:41.893" v="488" actId="1076"/>
          <ac:spMkLst>
            <pc:docMk/>
            <pc:sldMk cId="627087179" sldId="421"/>
            <ac:spMk id="11" creationId="{46883EED-B45B-0996-05C0-1553DFC633DB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7:00.080" v="493" actId="14100"/>
          <ac:spMkLst>
            <pc:docMk/>
            <pc:sldMk cId="627087179" sldId="421"/>
            <ac:spMk id="12" creationId="{15BFF42C-5213-F3C9-9DBE-C8180DCB19B6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6:46.362" v="490" actId="1076"/>
          <ac:spMkLst>
            <pc:docMk/>
            <pc:sldMk cId="627087179" sldId="421"/>
            <ac:spMk id="13" creationId="{E1682A55-8AD8-1458-2579-0D68C1860DF9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6:30.940" v="485" actId="1076"/>
          <ac:spMkLst>
            <pc:docMk/>
            <pc:sldMk cId="627087179" sldId="421"/>
            <ac:spMk id="14" creationId="{735E27F6-B38B-1322-34EA-3BEC6C7CC036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5:19.418" v="466" actId="1076"/>
          <ac:spMkLst>
            <pc:docMk/>
            <pc:sldMk cId="627087179" sldId="421"/>
            <ac:spMk id="16" creationId="{6162BAA8-D7F8-BE4F-B0FE-6DF2721BBE9D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07:27.754" v="499" actId="1076"/>
          <ac:spMkLst>
            <pc:docMk/>
            <pc:sldMk cId="627087179" sldId="421"/>
            <ac:spMk id="17" creationId="{CD2093D4-ECC6-73BC-7FD4-BDD88DAC5237}"/>
          </ac:spMkLst>
        </pc:spChg>
        <pc:spChg chg="add del">
          <ac:chgData name="Breeman, C.H.A. (Channah)" userId="S::s3534227@vuw.leidenuniv.nl::e9734639-c976-4080-ab95-1ad61a7de942" providerId="AD" clId="Web-{7891431D-0BEA-460B-A740-47FC5BC68CCF}" dt="2026-01-13T14:07:34.676" v="501"/>
          <ac:spMkLst>
            <pc:docMk/>
            <pc:sldMk cId="627087179" sldId="421"/>
            <ac:spMk id="18" creationId="{26542E4D-F0D8-C3C7-7AEE-332BEE4BA864}"/>
          </ac:spMkLst>
        </pc:spChg>
        <pc:spChg chg="add del mod">
          <ac:chgData name="Breeman, C.H.A. (Channah)" userId="S::s3534227@vuw.leidenuniv.nl::e9734639-c976-4080-ab95-1ad61a7de942" providerId="AD" clId="Web-{7891431D-0BEA-460B-A740-47FC5BC68CCF}" dt="2026-01-13T14:07:57.801" v="504"/>
          <ac:spMkLst>
            <pc:docMk/>
            <pc:sldMk cId="627087179" sldId="421"/>
            <ac:spMk id="19" creationId="{E9C8A46F-211A-E826-B2FD-A479B164F3B7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10:25.053" v="542" actId="20577"/>
          <ac:spMkLst>
            <pc:docMk/>
            <pc:sldMk cId="627087179" sldId="421"/>
            <ac:spMk id="20" creationId="{4FD823FC-88E7-5A9C-5ADB-01FFD35A8B48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10:30.662" v="543" actId="14100"/>
          <ac:spMkLst>
            <pc:docMk/>
            <pc:sldMk cId="627087179" sldId="421"/>
            <ac:spMk id="21" creationId="{874CB20C-62FF-78BA-470B-F007A72C12CD}"/>
          </ac:spMkLst>
        </pc:spChg>
        <pc:picChg chg="add del mod">
          <ac:chgData name="Breeman, C.H.A. (Channah)" userId="S::s3534227@vuw.leidenuniv.nl::e9734639-c976-4080-ab95-1ad61a7de942" providerId="AD" clId="Web-{7891431D-0BEA-460B-A740-47FC5BC68CCF}" dt="2026-01-13T13:47:44.747" v="178"/>
          <ac:picMkLst>
            <pc:docMk/>
            <pc:sldMk cId="627087179" sldId="421"/>
            <ac:picMk id="5" creationId="{B6C4A06B-8C40-231B-ACA7-58B4039F3AEC}"/>
          </ac:picMkLst>
        </pc:picChg>
        <pc:picChg chg="add mod">
          <ac:chgData name="Breeman, C.H.A. (Channah)" userId="S::s3534227@vuw.leidenuniv.nl::e9734639-c976-4080-ab95-1ad61a7de942" providerId="AD" clId="Web-{7891431D-0BEA-460B-A740-47FC5BC68CCF}" dt="2026-01-13T14:10:58.991" v="546" actId="1076"/>
          <ac:picMkLst>
            <pc:docMk/>
            <pc:sldMk cId="627087179" sldId="421"/>
            <ac:picMk id="6" creationId="{4D219AFB-DD9A-E32E-5690-9650E6389A3C}"/>
          </ac:picMkLst>
        </pc:picChg>
        <pc:cxnChg chg="add del mod">
          <ac:chgData name="Breeman, C.H.A. (Channah)" userId="S::s3534227@vuw.leidenuniv.nl::e9734639-c976-4080-ab95-1ad61a7de942" providerId="AD" clId="Web-{7891431D-0BEA-460B-A740-47FC5BC68CCF}" dt="2026-01-13T13:54:30.785" v="262"/>
          <ac:cxnSpMkLst>
            <pc:docMk/>
            <pc:sldMk cId="627087179" sldId="421"/>
            <ac:cxnSpMk id="7" creationId="{D11BBA18-D7F3-ED11-6DCE-D44015488F93}"/>
          </ac:cxnSpMkLst>
        </pc:cxnChg>
      </pc:sldChg>
      <pc:sldChg chg="addSp delSp modSp">
        <pc:chgData name="Breeman, C.H.A. (Channah)" userId="S::s3534227@vuw.leidenuniv.nl::e9734639-c976-4080-ab95-1ad61a7de942" providerId="AD" clId="Web-{7891431D-0BEA-460B-A740-47FC5BC68CCF}" dt="2026-01-13T14:17:33.301" v="602" actId="14100"/>
        <pc:sldMkLst>
          <pc:docMk/>
          <pc:sldMk cId="1981737682" sldId="422"/>
        </pc:sldMkLst>
        <pc:spChg chg="del">
          <ac:chgData name="Breeman, C.H.A. (Channah)" userId="S::s3534227@vuw.leidenuniv.nl::e9734639-c976-4080-ab95-1ad61a7de942" providerId="AD" clId="Web-{7891431D-0BEA-460B-A740-47FC5BC68CCF}" dt="2026-01-13T14:11:56.557" v="549"/>
          <ac:spMkLst>
            <pc:docMk/>
            <pc:sldMk cId="1981737682" sldId="422"/>
            <ac:spMk id="4" creationId="{AD051024-CEF9-57D0-EF8D-88FA74666E93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17:13.426" v="598" actId="1076"/>
          <ac:spMkLst>
            <pc:docMk/>
            <pc:sldMk cId="1981737682" sldId="422"/>
            <ac:spMk id="8" creationId="{FA398C5C-5DBD-A785-293E-4CB607022B36}"/>
          </ac:spMkLst>
        </pc:spChg>
        <pc:spChg chg="add mod">
          <ac:chgData name="Breeman, C.H.A. (Channah)" userId="S::s3534227@vuw.leidenuniv.nl::e9734639-c976-4080-ab95-1ad61a7de942" providerId="AD" clId="Web-{7891431D-0BEA-460B-A740-47FC5BC68CCF}" dt="2026-01-13T14:17:33.301" v="602" actId="14100"/>
          <ac:spMkLst>
            <pc:docMk/>
            <pc:sldMk cId="1981737682" sldId="422"/>
            <ac:spMk id="10" creationId="{88EC1DB3-8DC0-E181-3A41-825A11714712}"/>
          </ac:spMkLst>
        </pc:spChg>
        <pc:picChg chg="add del mod">
          <ac:chgData name="Breeman, C.H.A. (Channah)" userId="S::s3534227@vuw.leidenuniv.nl::e9734639-c976-4080-ab95-1ad61a7de942" providerId="AD" clId="Web-{7891431D-0BEA-460B-A740-47FC5BC68CCF}" dt="2026-01-13T14:13:34.466" v="551"/>
          <ac:picMkLst>
            <pc:docMk/>
            <pc:sldMk cId="1981737682" sldId="422"/>
            <ac:picMk id="5" creationId="{A455D09F-B6F1-2D1E-4AE1-8FFB593101E0}"/>
          </ac:picMkLst>
        </pc:picChg>
        <pc:picChg chg="add del mod">
          <ac:chgData name="Breeman, C.H.A. (Channah)" userId="S::s3534227@vuw.leidenuniv.nl::e9734639-c976-4080-ab95-1ad61a7de942" providerId="AD" clId="Web-{7891431D-0BEA-460B-A740-47FC5BC68CCF}" dt="2026-01-13T14:14:57.310" v="556"/>
          <ac:picMkLst>
            <pc:docMk/>
            <pc:sldMk cId="1981737682" sldId="422"/>
            <ac:picMk id="6" creationId="{A660DF07-0673-93F7-668B-F5F3EAB5508B}"/>
          </ac:picMkLst>
        </pc:picChg>
        <pc:picChg chg="add mod">
          <ac:chgData name="Breeman, C.H.A. (Channah)" userId="S::s3534227@vuw.leidenuniv.nl::e9734639-c976-4080-ab95-1ad61a7de942" providerId="AD" clId="Web-{7891431D-0BEA-460B-A740-47FC5BC68CCF}" dt="2026-01-13T14:17:08.614" v="597"/>
          <ac:picMkLst>
            <pc:docMk/>
            <pc:sldMk cId="1981737682" sldId="422"/>
            <ac:picMk id="7" creationId="{B1B67682-F0B8-4765-5C6F-FDEACF9BA366}"/>
          </ac:picMkLst>
        </pc:picChg>
      </pc:sldChg>
    </pc:docChg>
  </pc:docChgLst>
  <pc:docChgLst>
    <pc:chgData name="Breeman, C.H.A. (Channah)" userId="S::s3534227@vuw.leidenuniv.nl::e9734639-c976-4080-ab95-1ad61a7de942" providerId="AD" clId="Web-{3868F858-C36E-47A8-B7B7-AE0A33247390}"/>
    <pc:docChg chg="modSld">
      <pc:chgData name="Breeman, C.H.A. (Channah)" userId="S::s3534227@vuw.leidenuniv.nl::e9734639-c976-4080-ab95-1ad61a7de942" providerId="AD" clId="Web-{3868F858-C36E-47A8-B7B7-AE0A33247390}" dt="2025-12-15T09:24:15.743" v="8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4297CEAF-504B-4E26-A15C-111B0010420C}"/>
    <pc:docChg chg="modSld">
      <pc:chgData name="Breeman, C.H.A. (Channah)" userId="S::s3534227@vuw.leidenuniv.nl::e9734639-c976-4080-ab95-1ad61a7de942" providerId="AD" clId="Web-{4297CEAF-504B-4E26-A15C-111B0010420C}" dt="2026-01-04T20:13:11.509" v="26" actId="14100"/>
      <pc:docMkLst>
        <pc:docMk/>
      </pc:docMkLst>
    </pc:docChg>
  </pc:docChgLst>
  <pc:docChgLst>
    <pc:chgData name="Breeman, C.H.A. (Channah)" userId="S::s3534227@vuw.leidenuniv.nl::e9734639-c976-4080-ab95-1ad61a7de942" providerId="AD" clId="Web-{C957A852-5413-4BE7-95CE-BE00A2531516}"/>
    <pc:docChg chg="addSld modSld">
      <pc:chgData name="Breeman, C.H.A. (Channah)" userId="S::s3534227@vuw.leidenuniv.nl::e9734639-c976-4080-ab95-1ad61a7de942" providerId="AD" clId="Web-{C957A852-5413-4BE7-95CE-BE00A2531516}" dt="2026-01-12T08:46:32.793" v="67" actId="1076"/>
      <pc:docMkLst>
        <pc:docMk/>
      </pc:docMkLst>
    </pc:docChg>
  </pc:docChgLst>
  <pc:docChgLst>
    <pc:chgData name="Breeman, C.H.A. (Channah)" userId="S::s3534227@vuw.leidenuniv.nl::e9734639-c976-4080-ab95-1ad61a7de942" providerId="AD" clId="Web-{122A618C-778D-4EC7-82B0-0E4DE0FD0FA6}"/>
    <pc:docChg chg="modSld">
      <pc:chgData name="Breeman, C.H.A. (Channah)" userId="S::s3534227@vuw.leidenuniv.nl::e9734639-c976-4080-ab95-1ad61a7de942" providerId="AD" clId="Web-{122A618C-778D-4EC7-82B0-0E4DE0FD0FA6}" dt="2026-01-12T09:54:23.120" v="145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5F0177AA-0C1F-4686-95F6-2E1F91DC483C}"/>
    <pc:docChg chg="modSld">
      <pc:chgData name="Breeman, C.H.A. (Channah)" userId="S::s3534227@vuw.leidenuniv.nl::e9734639-c976-4080-ab95-1ad61a7de942" providerId="AD" clId="Web-{5F0177AA-0C1F-4686-95F6-2E1F91DC483C}" dt="2026-01-08T07:54:57.667" v="22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D7D19D22-632A-2EA9-C614-4B5B831F50A7}"/>
    <pc:docChg chg="modSld">
      <pc:chgData name="Breeman, C.H.A. (Channah)" userId="S::s3534227@vuw.leidenuniv.nl::e9734639-c976-4080-ab95-1ad61a7de942" providerId="AD" clId="Web-{D7D19D22-632A-2EA9-C614-4B5B831F50A7}" dt="2026-01-05T13:58:56.881" v="15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FE6410D9-36C8-4206-A3DA-123633CAD761}"/>
    <pc:docChg chg="modSld">
      <pc:chgData name="Breeman, C.H.A. (Channah)" userId="S::s3534227@vuw.leidenuniv.nl::e9734639-c976-4080-ab95-1ad61a7de942" providerId="AD" clId="Web-{FE6410D9-36C8-4206-A3DA-123633CAD761}" dt="2026-01-04T20:14:00.144" v="5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7AAF7000-DB66-4867-BC32-394540EECE32}"/>
    <pc:docChg chg="modSld">
      <pc:chgData name="Breeman, C.H.A. (Channah)" userId="S::s3534227@vuw.leidenuniv.nl::e9734639-c976-4080-ab95-1ad61a7de942" providerId="AD" clId="Web-{7AAF7000-DB66-4867-BC32-394540EECE32}" dt="2026-01-11T21:57:10.180" v="38" actId="20577"/>
      <pc:docMkLst>
        <pc:docMk/>
      </pc:docMkLst>
    </pc:docChg>
  </pc:docChgLst>
  <pc:docChgLst>
    <pc:chgData name="Breeman, C.H.A. (Channah)" userId="S::s3534227@vuw.leidenuniv.nl::e9734639-c976-4080-ab95-1ad61a7de942" providerId="AD" clId="Web-{B331F1F4-19CB-4313-B104-21782300F1EA}"/>
    <pc:docChg chg="addSld modSld">
      <pc:chgData name="Breeman, C.H.A. (Channah)" userId="S::s3534227@vuw.leidenuniv.nl::e9734639-c976-4080-ab95-1ad61a7de942" providerId="AD" clId="Web-{B331F1F4-19CB-4313-B104-21782300F1EA}" dt="2026-01-04T20:09:05.967" v="777" actId="20577"/>
      <pc:docMkLst>
        <pc:docMk/>
      </pc:docMkLst>
      <pc:sldChg chg="modSp">
        <pc:chgData name="Breeman, C.H.A. (Channah)" userId="S::s3534227@vuw.leidenuniv.nl::e9734639-c976-4080-ab95-1ad61a7de942" providerId="AD" clId="Web-{B331F1F4-19CB-4313-B104-21782300F1EA}" dt="2026-01-04T20:08:15.528" v="756" actId="20577"/>
        <pc:sldMkLst>
          <pc:docMk/>
          <pc:sldMk cId="379343207" sldId="417"/>
        </pc:sldMkLst>
        <pc:spChg chg="mod">
          <ac:chgData name="Breeman, C.H.A. (Channah)" userId="S::s3534227@vuw.leidenuniv.nl::e9734639-c976-4080-ab95-1ad61a7de942" providerId="AD" clId="Web-{B331F1F4-19CB-4313-B104-21782300F1EA}" dt="2026-01-04T20:08:15.528" v="756" actId="20577"/>
          <ac:spMkLst>
            <pc:docMk/>
            <pc:sldMk cId="379343207" sldId="417"/>
            <ac:spMk id="8" creationId="{71B6D908-93F5-6B4C-8F03-BC36BE65BDC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9621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54971-11B4-4AD3-B5A6-7BC1B7FCA71B}" type="datetimeFigureOut">
              <a:rPr lang="nl-NL" smtClean="0"/>
              <a:t>14-1-2026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9621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C0FCA-A581-4B75-B7E0-48CFFE54FE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44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14-1-2026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6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2" y="0"/>
            <a:ext cx="12198349" cy="4521941"/>
          </a:xfrm>
          <a:solidFill>
            <a:srgbClr val="F46E3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511300" y="3934610"/>
            <a:ext cx="5828311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Subtitel presentatie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99" y="5048861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FC9AF7-5AEE-DF4E-8CA5-D3BA61A8AB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5">
            <a:extLst>
              <a:ext uri="{FF2B5EF4-FFF2-40B4-BE49-F238E27FC236}">
                <a16:creationId xmlns:a16="http://schemas.microsoft.com/office/drawing/2014/main" id="{63876220-64FF-1542-B612-D7D212A58F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86409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8535" y="227481"/>
            <a:ext cx="11389024" cy="4320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211DD-4D43-7042-8928-6B823CF92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063" y="1424236"/>
            <a:ext cx="11370752" cy="41650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pic>
        <p:nvPicPr>
          <p:cNvPr id="15" name="Picture 71" descr="Logo-UniversiteitLeiden-CMYK_2">
            <a:extLst>
              <a:ext uri="{FF2B5EF4-FFF2-40B4-BE49-F238E27FC236}">
                <a16:creationId xmlns:a16="http://schemas.microsoft.com/office/drawing/2014/main" id="{0F88568B-0740-E54E-8D95-87C3C5AAF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1" y="6114808"/>
            <a:ext cx="1216326" cy="51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afsluiting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6" y="4926605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0" y="6543376"/>
            <a:ext cx="2846250" cy="27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4ABE23-CAF6-F44A-9D2F-FC37762FAD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88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goud</a:t>
            </a:r>
          </a:p>
        </p:txBody>
      </p:sp>
      <p:grpSp>
        <p:nvGrpSpPr>
          <p:cNvPr id="11" name="Grid" hidden="1"/>
          <p:cNvGrpSpPr/>
          <p:nvPr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6" r:id="rId2"/>
    <p:sldLayoutId id="2147483670" r:id="rId3"/>
  </p:sldLayoutIdLst>
  <p:transition spd="med">
    <p:pull/>
  </p:transition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b="1" i="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SzPct val="100000"/>
        <a:buFont typeface="Arial" charset="0"/>
        <a:buChar char="•"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2000" b="0" i="0" kern="1200" baseline="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rgbClr val="AD8B1D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7B9AEA-BBF0-3641-B04B-6DBE63C67F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E9A4CF-7E76-674C-94B6-32A5D42A53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F1F75E-B7B3-3741-B3F6-78D9D2520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000" b="0" cap="all" dirty="0">
                <a:latin typeface="Calisto MT"/>
                <a:ea typeface="Calibri"/>
                <a:cs typeface="Calibri"/>
              </a:rPr>
              <a:t>A PHYSIOLOGICALLY BASED PHARMACOKINETIC MODEL FOR BACTERIOPHAGES TO PREDICT PHARMACOKINETIC CHARACTERISTICS IN HEALTHY INDIVIDUALS BASED ON HEALTHY ANIMAL DATA </a:t>
            </a:r>
            <a:endParaRPr lang="nl-NL" sz="3000" i="1" dirty="0">
              <a:latin typeface="Calisto MT"/>
              <a:ea typeface="Calibri"/>
              <a:cs typeface="Calibri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B6D908-93F5-6B4C-8F03-BC36BE65BD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11300" y="3934610"/>
            <a:ext cx="10286214" cy="605366"/>
          </a:xfrm>
        </p:spPr>
        <p:txBody>
          <a:bodyPr>
            <a:normAutofit/>
          </a:bodyPr>
          <a:lstStyle/>
          <a:p>
            <a:r>
              <a:rPr lang="x-none"/>
              <a:t>Channah Breeman (s3534227), 15-01-2026, SPP meeting, Leiden</a:t>
            </a:r>
          </a:p>
        </p:txBody>
      </p:sp>
    </p:spTree>
    <p:extLst>
      <p:ext uri="{BB962C8B-B14F-4D97-AF65-F5344CB8AC3E}">
        <p14:creationId xmlns:p14="http://schemas.microsoft.com/office/powerpoint/2010/main" val="37934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1FB180A1-95F5-F4C8-057F-19C347B101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97D2CBA-67C1-AE43-FB69-16B4212BD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59" y="213104"/>
            <a:ext cx="11389024" cy="432048"/>
          </a:xfrm>
        </p:spPr>
        <p:txBody>
          <a:bodyPr/>
          <a:lstStyle/>
          <a:p>
            <a:r>
              <a:rPr lang="en-GB" sz="3000" dirty="0"/>
              <a:t>Limited knowledge on phage pharmacokinetics</a:t>
            </a: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A03D48C-5269-6EE9-92C7-1A3FB9B73ADD}"/>
              </a:ext>
            </a:extLst>
          </p:cNvPr>
          <p:cNvSpPr txBox="1"/>
          <p:nvPr/>
        </p:nvSpPr>
        <p:spPr>
          <a:xfrm>
            <a:off x="406282" y="5711920"/>
            <a:ext cx="112268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Blasco</a:t>
            </a:r>
            <a:r>
              <a:rPr lang="en-GB" sz="1200" i="1" dirty="0"/>
              <a:t> et. al.</a:t>
            </a:r>
            <a:r>
              <a:rPr lang="en-GB" sz="1200" dirty="0"/>
              <a:t>, Farmacia </a:t>
            </a:r>
            <a:r>
              <a:rPr lang="en-GB" sz="1200" dirty="0" err="1"/>
              <a:t>Hospitalaria</a:t>
            </a:r>
            <a:r>
              <a:rPr lang="en-GB" sz="1200" dirty="0"/>
              <a:t>, 2025, Nang</a:t>
            </a:r>
            <a:r>
              <a:rPr lang="en-GB" sz="1200" i="1" dirty="0"/>
              <a:t> et.al.</a:t>
            </a:r>
            <a:r>
              <a:rPr lang="en-GB" sz="1200" dirty="0"/>
              <a:t>, Clinical Microbiology and Infection, 2023, </a:t>
            </a:r>
            <a:r>
              <a:rPr lang="en-GB" sz="1200" dirty="0" err="1"/>
              <a:t>Olawade</a:t>
            </a:r>
            <a:r>
              <a:rPr lang="en-GB" sz="1200" i="1" dirty="0"/>
              <a:t> et.al.</a:t>
            </a:r>
            <a:r>
              <a:rPr lang="en-GB" sz="1200" dirty="0"/>
              <a:t>, Microbial Pathogenesis, 2024 Salam </a:t>
            </a:r>
            <a:r>
              <a:rPr lang="en-GB" sz="1200" i="1" dirty="0"/>
              <a:t>et. al.</a:t>
            </a:r>
            <a:r>
              <a:rPr lang="en-GB" sz="1200" dirty="0"/>
              <a:t>, Healthcare, 2023. Figure created with Biorender.com</a:t>
            </a:r>
          </a:p>
        </p:txBody>
      </p:sp>
      <p:pic>
        <p:nvPicPr>
          <p:cNvPr id="9" name="Afbeelding 8" descr="Afbeelding met diagram, tekst, ontwerp, illustratie&#10;&#10;Door AI gegenereerde inhoud is mogelijk onjuist.">
            <a:extLst>
              <a:ext uri="{FF2B5EF4-FFF2-40B4-BE49-F238E27FC236}">
                <a16:creationId xmlns:a16="http://schemas.microsoft.com/office/drawing/2014/main" id="{A0A89701-7527-A0CC-7D82-8A95EB28A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018" y="1553983"/>
            <a:ext cx="9020075" cy="3495675"/>
          </a:xfrm>
          <a:prstGeom prst="rect">
            <a:avLst/>
          </a:prstGeom>
          <a:ln>
            <a:solidFill>
              <a:srgbClr val="003366"/>
            </a:solidFill>
          </a:ln>
        </p:spPr>
      </p:pic>
    </p:spTree>
    <p:extLst>
      <p:ext uri="{BB962C8B-B14F-4D97-AF65-F5344CB8AC3E}">
        <p14:creationId xmlns:p14="http://schemas.microsoft.com/office/powerpoint/2010/main" val="348810477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2A05FAB-B3C8-2DC9-7A3F-904527D7B1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430C07-BF8F-5538-D89B-D47100D2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/>
              <a:t>Recent developed pharmacokinetic models for bacteriophages</a:t>
            </a:r>
          </a:p>
        </p:txBody>
      </p:sp>
      <p:pic>
        <p:nvPicPr>
          <p:cNvPr id="6" name="Afbeelding 5" descr="Afbeelding met tekst, schermopname, nummer, Parallel&#10;&#10;Door AI gegenereerde inhoud is mogelijk onjuist.">
            <a:extLst>
              <a:ext uri="{FF2B5EF4-FFF2-40B4-BE49-F238E27FC236}">
                <a16:creationId xmlns:a16="http://schemas.microsoft.com/office/drawing/2014/main" id="{4D219AFB-DD9A-E32E-5690-9650E6389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032" y="1006534"/>
            <a:ext cx="2540103" cy="4746137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D0D27400-2947-34B1-6ACB-91781F17C68A}"/>
              </a:ext>
            </a:extLst>
          </p:cNvPr>
          <p:cNvSpPr/>
          <p:nvPr/>
        </p:nvSpPr>
        <p:spPr>
          <a:xfrm>
            <a:off x="128463" y="2643986"/>
            <a:ext cx="1816312" cy="1015589"/>
          </a:xfrm>
          <a:prstGeom prst="round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BD82AD52-4361-1023-779C-A1C06506B05E}"/>
              </a:ext>
            </a:extLst>
          </p:cNvPr>
          <p:cNvSpPr/>
          <p:nvPr/>
        </p:nvSpPr>
        <p:spPr>
          <a:xfrm>
            <a:off x="960809" y="3659674"/>
            <a:ext cx="90177" cy="637202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B65D33AF-A993-49A2-C56C-E1149B4F61D5}"/>
              </a:ext>
            </a:extLst>
          </p:cNvPr>
          <p:cNvSpPr/>
          <p:nvPr/>
        </p:nvSpPr>
        <p:spPr>
          <a:xfrm rot="5400000">
            <a:off x="949599" y="4040673"/>
            <a:ext cx="129274" cy="598125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: rechts 10">
            <a:extLst>
              <a:ext uri="{FF2B5EF4-FFF2-40B4-BE49-F238E27FC236}">
                <a16:creationId xmlns:a16="http://schemas.microsoft.com/office/drawing/2014/main" id="{46883EED-B45B-0996-05C0-1553DFC633DB}"/>
              </a:ext>
            </a:extLst>
          </p:cNvPr>
          <p:cNvSpPr/>
          <p:nvPr/>
        </p:nvSpPr>
        <p:spPr>
          <a:xfrm>
            <a:off x="2683571" y="2914952"/>
            <a:ext cx="1037564" cy="471086"/>
          </a:xfrm>
          <a:prstGeom prst="rightArrow">
            <a:avLst/>
          </a:prstGeom>
          <a:solidFill>
            <a:srgbClr val="003366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5BFF42C-5213-F3C9-9DBE-C8180DCB19B6}"/>
              </a:ext>
            </a:extLst>
          </p:cNvPr>
          <p:cNvSpPr txBox="1"/>
          <p:nvPr/>
        </p:nvSpPr>
        <p:spPr>
          <a:xfrm>
            <a:off x="6564745" y="2641316"/>
            <a:ext cx="2014096" cy="1477328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/>
              <a:t>PBPK model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Method of administration</a:t>
            </a:r>
          </a:p>
          <a:p>
            <a:pPr marL="285750" indent="-285750">
              <a:buFont typeface="Arial"/>
              <a:buChar char="•"/>
            </a:pPr>
            <a:endParaRPr lang="nl-NL" dirty="0"/>
          </a:p>
          <a:p>
            <a:pPr marL="285750" indent="-285750">
              <a:buFont typeface="Arial"/>
              <a:buChar char="•"/>
            </a:pPr>
            <a:endParaRPr lang="nl-NL" dirty="0"/>
          </a:p>
        </p:txBody>
      </p:sp>
      <p:sp>
        <p:nvSpPr>
          <p:cNvPr id="13" name="Pijl: rechts 12">
            <a:extLst>
              <a:ext uri="{FF2B5EF4-FFF2-40B4-BE49-F238E27FC236}">
                <a16:creationId xmlns:a16="http://schemas.microsoft.com/office/drawing/2014/main" id="{E1682A55-8AD8-1458-2579-0D68C1860DF9}"/>
              </a:ext>
            </a:extLst>
          </p:cNvPr>
          <p:cNvSpPr/>
          <p:nvPr/>
        </p:nvSpPr>
        <p:spPr>
          <a:xfrm rot="12720000">
            <a:off x="5740512" y="1957566"/>
            <a:ext cx="1037564" cy="471086"/>
          </a:xfrm>
          <a:prstGeom prst="rightArrow">
            <a:avLst/>
          </a:prstGeom>
          <a:solidFill>
            <a:srgbClr val="003366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735E27F6-B38B-1322-34EA-3BEC6C7CC036}"/>
              </a:ext>
            </a:extLst>
          </p:cNvPr>
          <p:cNvSpPr txBox="1"/>
          <p:nvPr/>
        </p:nvSpPr>
        <p:spPr>
          <a:xfrm>
            <a:off x="232783" y="2819558"/>
            <a:ext cx="1714198" cy="665869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pharmacokinetic models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162BAA8-D7F8-BE4F-B0FE-6DF2721BBE9D}"/>
              </a:ext>
            </a:extLst>
          </p:cNvPr>
          <p:cNvSpPr txBox="1"/>
          <p:nvPr/>
        </p:nvSpPr>
        <p:spPr>
          <a:xfrm>
            <a:off x="1686716" y="5926843"/>
            <a:ext cx="861713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ea typeface="+mn-lt"/>
                <a:cs typeface="+mn-lt"/>
              </a:rPr>
              <a:t>Blasco</a:t>
            </a:r>
            <a:r>
              <a:rPr lang="en-GB" sz="1200" i="1" dirty="0">
                <a:ea typeface="+mn-lt"/>
                <a:cs typeface="+mn-lt"/>
              </a:rPr>
              <a:t> et. al.</a:t>
            </a:r>
            <a:r>
              <a:rPr lang="en-GB" sz="1200" dirty="0">
                <a:ea typeface="+mn-lt"/>
                <a:cs typeface="+mn-lt"/>
              </a:rPr>
              <a:t>, Farmacia </a:t>
            </a:r>
            <a:r>
              <a:rPr lang="en-GB" sz="1200" dirty="0" err="1">
                <a:ea typeface="+mn-lt"/>
                <a:cs typeface="+mn-lt"/>
              </a:rPr>
              <a:t>Hospitalaria</a:t>
            </a:r>
            <a:r>
              <a:rPr lang="en-GB" sz="1200" dirty="0">
                <a:ea typeface="+mn-lt"/>
                <a:cs typeface="+mn-lt"/>
              </a:rPr>
              <a:t>, 2025, </a:t>
            </a:r>
            <a:r>
              <a:rPr lang="en-GB" sz="1200" dirty="0" err="1"/>
              <a:t>Bichet</a:t>
            </a:r>
            <a:r>
              <a:rPr lang="en-GB" sz="1200" dirty="0"/>
              <a:t> </a:t>
            </a:r>
            <a:r>
              <a:rPr lang="en-GB" sz="1200" i="1" dirty="0"/>
              <a:t>et. al.</a:t>
            </a:r>
            <a:r>
              <a:rPr lang="en-GB" sz="1200" dirty="0"/>
              <a:t>, </a:t>
            </a:r>
            <a:r>
              <a:rPr lang="en-GB" sz="1200" dirty="0" err="1"/>
              <a:t>IScience</a:t>
            </a:r>
            <a:r>
              <a:rPr lang="en-GB" sz="1200" dirty="0"/>
              <a:t>, 2023, </a:t>
            </a:r>
            <a:r>
              <a:rPr lang="en-GB" sz="1200" dirty="0" err="1"/>
              <a:t>Echterhof</a:t>
            </a:r>
            <a:r>
              <a:rPr lang="en-GB" sz="1200" dirty="0"/>
              <a:t> </a:t>
            </a:r>
            <a:r>
              <a:rPr lang="en-GB" sz="1200" i="1" dirty="0"/>
              <a:t>et.al.</a:t>
            </a:r>
            <a:r>
              <a:rPr lang="en-GB" sz="1200" dirty="0"/>
              <a:t>,</a:t>
            </a:r>
            <a:r>
              <a:rPr lang="en-GB" sz="1200" dirty="0" err="1"/>
              <a:t>BioRxiv</a:t>
            </a:r>
            <a:r>
              <a:rPr lang="en-GB" sz="1200" dirty="0"/>
              <a:t>, 2025, Lin </a:t>
            </a:r>
            <a:r>
              <a:rPr lang="en-GB" sz="1200" i="1" dirty="0"/>
              <a:t>et.al.</a:t>
            </a:r>
            <a:r>
              <a:rPr lang="en-GB" sz="1200" dirty="0"/>
              <a:t>, Clinical Microbiology and Infection, 2020 </a:t>
            </a:r>
            <a:r>
              <a:rPr lang="en-GB" sz="1200" dirty="0">
                <a:ea typeface="+mn-lt"/>
                <a:cs typeface="+mn-lt"/>
              </a:rPr>
              <a:t>, Nang</a:t>
            </a:r>
            <a:r>
              <a:rPr lang="en-GB" sz="1200" i="1" dirty="0">
                <a:ea typeface="+mn-lt"/>
                <a:cs typeface="+mn-lt"/>
              </a:rPr>
              <a:t> et.al.</a:t>
            </a:r>
            <a:r>
              <a:rPr lang="en-GB" sz="1200" dirty="0">
                <a:ea typeface="+mn-lt"/>
                <a:cs typeface="+mn-lt"/>
              </a:rPr>
              <a:t>, Clinical Microbiology and Infection, 2023,</a:t>
            </a:r>
            <a:r>
              <a:rPr lang="en-GB" sz="1200" dirty="0"/>
              <a:t> Sager </a:t>
            </a:r>
            <a:r>
              <a:rPr lang="en-GB" sz="1200" i="1" dirty="0"/>
              <a:t>et. al.</a:t>
            </a:r>
            <a:r>
              <a:rPr lang="en-GB" sz="1200" dirty="0"/>
              <a:t>, Drug Metabolism and Disposition, 2015. Figure is from </a:t>
            </a:r>
            <a:r>
              <a:rPr lang="en-GB" sz="1200" dirty="0" err="1">
                <a:ea typeface="+mn-lt"/>
                <a:cs typeface="+mn-lt"/>
              </a:rPr>
              <a:t>Echterhof</a:t>
            </a:r>
            <a:r>
              <a:rPr lang="en-GB" sz="1200" dirty="0">
                <a:ea typeface="+mn-lt"/>
                <a:cs typeface="+mn-lt"/>
              </a:rPr>
              <a:t> </a:t>
            </a:r>
            <a:r>
              <a:rPr lang="en-GB" sz="1200" i="1" dirty="0">
                <a:ea typeface="+mn-lt"/>
                <a:cs typeface="+mn-lt"/>
              </a:rPr>
              <a:t>et.al.</a:t>
            </a:r>
            <a:r>
              <a:rPr lang="en-GB" sz="1200" dirty="0">
                <a:ea typeface="+mn-lt"/>
                <a:cs typeface="+mn-lt"/>
              </a:rPr>
              <a:t>,</a:t>
            </a:r>
            <a:r>
              <a:rPr lang="en-GB" sz="1200" dirty="0" err="1">
                <a:ea typeface="+mn-lt"/>
                <a:cs typeface="+mn-lt"/>
              </a:rPr>
              <a:t>BioRxiv</a:t>
            </a:r>
            <a:r>
              <a:rPr lang="en-GB" sz="1200" dirty="0">
                <a:ea typeface="+mn-lt"/>
                <a:cs typeface="+mn-lt"/>
              </a:rPr>
              <a:t>, 2025.</a:t>
            </a:r>
            <a:endParaRPr lang="en-GB" sz="1200" dirty="0"/>
          </a:p>
        </p:txBody>
      </p:sp>
      <p:sp>
        <p:nvSpPr>
          <p:cNvPr id="17" name="Pijl: rechts 16">
            <a:extLst>
              <a:ext uri="{FF2B5EF4-FFF2-40B4-BE49-F238E27FC236}">
                <a16:creationId xmlns:a16="http://schemas.microsoft.com/office/drawing/2014/main" id="{CD2093D4-ECC6-73BC-7FD4-BDD88DAC5237}"/>
              </a:ext>
            </a:extLst>
          </p:cNvPr>
          <p:cNvSpPr/>
          <p:nvPr/>
        </p:nvSpPr>
        <p:spPr>
          <a:xfrm>
            <a:off x="8742175" y="3217797"/>
            <a:ext cx="636817" cy="324548"/>
          </a:xfrm>
          <a:prstGeom prst="rightArrow">
            <a:avLst/>
          </a:prstGeom>
          <a:solidFill>
            <a:srgbClr val="003366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FD823FC-88E7-5A9C-5ADB-01FFD35A8B48}"/>
              </a:ext>
            </a:extLst>
          </p:cNvPr>
          <p:cNvSpPr txBox="1"/>
          <p:nvPr/>
        </p:nvSpPr>
        <p:spPr>
          <a:xfrm>
            <a:off x="9520185" y="2891693"/>
            <a:ext cx="2551098" cy="1446550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latin typeface="WordVisi_MSFontService"/>
              </a:rPr>
              <a:t>To develop a physiologically based pharmacokinetic model for bacteriophages to predict pharmacokinetic characteristics in healthy individuals</a:t>
            </a:r>
            <a:endParaRPr lang="nl-NL" sz="1400" dirty="0"/>
          </a:p>
          <a:p>
            <a:pPr algn="ctr"/>
            <a:endParaRPr lang="nl-NL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874CB20C-62FF-78BA-470B-F007A72C12CD}"/>
              </a:ext>
            </a:extLst>
          </p:cNvPr>
          <p:cNvSpPr txBox="1"/>
          <p:nvPr/>
        </p:nvSpPr>
        <p:spPr>
          <a:xfrm>
            <a:off x="9521047" y="2524416"/>
            <a:ext cx="2547763" cy="369332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solidFill>
                  <a:schemeClr val="bg1"/>
                </a:solidFill>
                <a:highlight>
                  <a:srgbClr val="000080"/>
                </a:highlight>
              </a:rPr>
              <a:t>Research goal</a:t>
            </a:r>
            <a:endParaRPr lang="nl-NL">
              <a:solidFill>
                <a:schemeClr val="bg1"/>
              </a:solidFill>
              <a:highlight>
                <a:srgbClr val="00008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6270871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9A3FE7F-F076-8222-AFA8-9F8DE6936F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0CD86DA-78D2-8413-BEB5-B653EE3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Progress on modelling my physiologically based pharmacokinetic model</a:t>
            </a:r>
          </a:p>
        </p:txBody>
      </p:sp>
      <p:pic>
        <p:nvPicPr>
          <p:cNvPr id="7" name="Afbeelding 6" descr="Afbeelding met tekst, schermopname, Lettertype, lijn&#10;&#10;Door AI gegenereerde inhoud is mogelijk onjuist.">
            <a:extLst>
              <a:ext uri="{FF2B5EF4-FFF2-40B4-BE49-F238E27FC236}">
                <a16:creationId xmlns:a16="http://schemas.microsoft.com/office/drawing/2014/main" id="{B1B67682-F0B8-4765-5C6F-FDEACF9BA3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84" r="-86" b="52542"/>
          <a:stretch>
            <a:fillRect/>
          </a:stretch>
        </p:blipFill>
        <p:spPr>
          <a:xfrm>
            <a:off x="576691" y="1731109"/>
            <a:ext cx="11377274" cy="257358"/>
          </a:xfrm>
          <a:prstGeom prst="rect">
            <a:avLst/>
          </a:prstGeom>
          <a:ln>
            <a:solidFill>
              <a:srgbClr val="003366"/>
            </a:solidFill>
          </a:ln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A398C5C-5DBD-A785-293E-4CB607022B36}"/>
              </a:ext>
            </a:extLst>
          </p:cNvPr>
          <p:cNvSpPr txBox="1"/>
          <p:nvPr/>
        </p:nvSpPr>
        <p:spPr>
          <a:xfrm>
            <a:off x="576684" y="1990567"/>
            <a:ext cx="6099175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 dirty="0"/>
              <a:t>Figure 1. </a:t>
            </a:r>
            <a:r>
              <a:rPr lang="en-GB" sz="1200" dirty="0"/>
              <a:t>Screenshot from limited overview phage literature research. </a:t>
            </a:r>
          </a:p>
          <a:p>
            <a:pPr algn="ctr"/>
            <a:endParaRPr lang="nl-NL"/>
          </a:p>
        </p:txBody>
      </p:sp>
      <p:sp>
        <p:nvSpPr>
          <p:cNvPr id="10" name="Pijl: rechts 9">
            <a:extLst>
              <a:ext uri="{FF2B5EF4-FFF2-40B4-BE49-F238E27FC236}">
                <a16:creationId xmlns:a16="http://schemas.microsoft.com/office/drawing/2014/main" id="{88EC1DB3-8DC0-E181-3A41-825A11714712}"/>
              </a:ext>
            </a:extLst>
          </p:cNvPr>
          <p:cNvSpPr/>
          <p:nvPr/>
        </p:nvSpPr>
        <p:spPr>
          <a:xfrm rot="5400000">
            <a:off x="5146269" y="2500901"/>
            <a:ext cx="832304" cy="715316"/>
          </a:xfrm>
          <a:prstGeom prst="rightArrow">
            <a:avLst/>
          </a:prstGeom>
          <a:solidFill>
            <a:srgbClr val="003366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 descr="Afbeelding met tekst, diagram, lijn, schermopname&#10;&#10;Door AI gegenereerde inhoud is mogelijk onjuist.">
            <a:extLst>
              <a:ext uri="{FF2B5EF4-FFF2-40B4-BE49-F238E27FC236}">
                <a16:creationId xmlns:a16="http://schemas.microsoft.com/office/drawing/2014/main" id="{90F76CBC-E092-4CFB-E4BF-26E3D9172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115" y="3472620"/>
            <a:ext cx="2386088" cy="2041796"/>
          </a:xfrm>
          <a:prstGeom prst="rect">
            <a:avLst/>
          </a:prstGeom>
          <a:ln>
            <a:solidFill>
              <a:srgbClr val="003366"/>
            </a:solidFill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E4CEB51-CAAF-A10D-8230-992B5E013B61}"/>
              </a:ext>
            </a:extLst>
          </p:cNvPr>
          <p:cNvSpPr txBox="1"/>
          <p:nvPr/>
        </p:nvSpPr>
        <p:spPr>
          <a:xfrm>
            <a:off x="2457527" y="5536298"/>
            <a:ext cx="2383251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 baseline="0" dirty="0">
                <a:latin typeface="Minion Pro"/>
              </a:rPr>
              <a:t>Figure </a:t>
            </a:r>
            <a:r>
              <a:rPr lang="en-GB" sz="1200" b="1" dirty="0">
                <a:latin typeface="Minion Pro"/>
              </a:rPr>
              <a:t>2</a:t>
            </a:r>
            <a:r>
              <a:rPr lang="en-GB" sz="1200" b="1" baseline="0" dirty="0">
                <a:latin typeface="Minion Pro"/>
              </a:rPr>
              <a:t>. </a:t>
            </a:r>
            <a:r>
              <a:rPr lang="en-GB" sz="1200" dirty="0">
                <a:latin typeface="Minion Pro"/>
              </a:rPr>
              <a:t>Two-compartment model created in</a:t>
            </a:r>
            <a:r>
              <a:rPr lang="en-GB" sz="1200" baseline="0" dirty="0">
                <a:latin typeface="Minion Pro"/>
              </a:rPr>
              <a:t> </a:t>
            </a:r>
            <a:r>
              <a:rPr lang="en-GB" sz="1200" dirty="0">
                <a:latin typeface="Minion Pro"/>
              </a:rPr>
              <a:t>R.  Code is based on the paper by </a:t>
            </a:r>
            <a:r>
              <a:rPr lang="en-GB" sz="1200" dirty="0" err="1">
                <a:latin typeface="Minion Pro"/>
              </a:rPr>
              <a:t>Echterhof</a:t>
            </a:r>
            <a:r>
              <a:rPr lang="en-GB" sz="1200" dirty="0">
                <a:latin typeface="Minion Pro"/>
              </a:rPr>
              <a:t>.</a:t>
            </a:r>
            <a:r>
              <a:rPr lang="en-GB" sz="1200" i="1" dirty="0">
                <a:latin typeface="Minion Pro"/>
              </a:rPr>
              <a:t> et. al</a:t>
            </a:r>
            <a:r>
              <a:rPr lang="en-GB" sz="1200" dirty="0">
                <a:latin typeface="Minion Pro"/>
              </a:rPr>
              <a:t>., JCI Insight, 2024</a:t>
            </a:r>
            <a:endParaRPr lang="nl-NL" dirty="0"/>
          </a:p>
          <a:p>
            <a:pPr algn="ctr"/>
            <a:endParaRPr lang="nl-NL"/>
          </a:p>
        </p:txBody>
      </p:sp>
      <p:pic>
        <p:nvPicPr>
          <p:cNvPr id="6" name="Afbeelding 5" descr="Afbeelding met tekst, lijn, schermopname, diagram&#10;&#10;Door AI gegenereerde inhoud is mogelijk onjuist.">
            <a:extLst>
              <a:ext uri="{FF2B5EF4-FFF2-40B4-BE49-F238E27FC236}">
                <a16:creationId xmlns:a16="http://schemas.microsoft.com/office/drawing/2014/main" id="{5B6433FD-6B14-CC8F-D11A-13787F849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043" y="3397743"/>
            <a:ext cx="2200860" cy="2184467"/>
          </a:xfrm>
          <a:prstGeom prst="rect">
            <a:avLst/>
          </a:prstGeom>
          <a:ln>
            <a:solidFill>
              <a:srgbClr val="003366"/>
            </a:solidFill>
          </a:ln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09793088-A8C0-CAB9-64DE-22F5BA434A07}"/>
              </a:ext>
            </a:extLst>
          </p:cNvPr>
          <p:cNvSpPr txBox="1"/>
          <p:nvPr/>
        </p:nvSpPr>
        <p:spPr>
          <a:xfrm>
            <a:off x="5824822" y="5615804"/>
            <a:ext cx="2217883" cy="9330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 baseline="0" dirty="0">
                <a:latin typeface="Minion Pro"/>
              </a:rPr>
              <a:t>Figure </a:t>
            </a:r>
            <a:r>
              <a:rPr lang="en-GB" sz="1200" b="1" dirty="0">
                <a:latin typeface="Minion Pro"/>
              </a:rPr>
              <a:t>3</a:t>
            </a:r>
            <a:r>
              <a:rPr lang="en-GB" sz="1200" b="1" baseline="0" dirty="0">
                <a:latin typeface="Minion Pro"/>
              </a:rPr>
              <a:t>.</a:t>
            </a:r>
            <a:r>
              <a:rPr lang="en-GB" sz="1200" dirty="0">
                <a:latin typeface="Minion Pro"/>
              </a:rPr>
              <a:t> Reference graph from </a:t>
            </a:r>
            <a:r>
              <a:rPr lang="en-GB" sz="1200" baseline="0" dirty="0">
                <a:latin typeface="Minion Pro"/>
              </a:rPr>
              <a:t> paper by </a:t>
            </a:r>
            <a:r>
              <a:rPr lang="en-GB" sz="1200" baseline="0" err="1">
                <a:latin typeface="Minion Pro"/>
              </a:rPr>
              <a:t>Echterhof</a:t>
            </a:r>
            <a:r>
              <a:rPr lang="en-GB" sz="1200" baseline="0" dirty="0">
                <a:latin typeface="Minion Pro"/>
              </a:rPr>
              <a:t>.</a:t>
            </a:r>
            <a:r>
              <a:rPr lang="en-GB" sz="1200" i="1" baseline="0" dirty="0">
                <a:latin typeface="Minion Pro"/>
              </a:rPr>
              <a:t> et. al</a:t>
            </a:r>
            <a:r>
              <a:rPr lang="en-GB" sz="1200" baseline="0" dirty="0">
                <a:latin typeface="Minion Pro"/>
              </a:rPr>
              <a:t>., JCI Insight, 2024</a:t>
            </a:r>
            <a:endParaRPr lang="nl-NL" dirty="0"/>
          </a:p>
          <a:p>
            <a:pPr algn="ctr"/>
            <a:endParaRPr lang="nl-NL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9C91660-ADCE-0C39-1D10-6723260EA98A}"/>
              </a:ext>
            </a:extLst>
          </p:cNvPr>
          <p:cNvSpPr txBox="1"/>
          <p:nvPr/>
        </p:nvSpPr>
        <p:spPr>
          <a:xfrm>
            <a:off x="9926126" y="5803030"/>
            <a:ext cx="2392979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aseline="0">
                <a:latin typeface="Minion Pro"/>
              </a:rPr>
              <a:t>Echterhof.</a:t>
            </a:r>
            <a:r>
              <a:rPr lang="en-GB" sz="1200" i="1" baseline="0">
                <a:latin typeface="Minion Pro"/>
              </a:rPr>
              <a:t> et. al</a:t>
            </a:r>
            <a:r>
              <a:rPr lang="en-GB" sz="1200" baseline="0">
                <a:latin typeface="Minion Pro"/>
              </a:rPr>
              <a:t>., JCI Insight, 2024</a:t>
            </a:r>
            <a:endParaRPr lang="nl-NL"/>
          </a:p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737682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EEC4401-FDFB-65DB-A737-64542DA940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003FA8B-C4AD-40F8-5B98-D935FB117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000" dirty="0" err="1">
                <a:ea typeface="+mj-lt"/>
                <a:cs typeface="+mj-lt"/>
              </a:rPr>
              <a:t>Progress</a:t>
            </a:r>
            <a:r>
              <a:rPr lang="nl-NL" sz="3000" dirty="0">
                <a:ea typeface="+mj-lt"/>
                <a:cs typeface="+mj-lt"/>
              </a:rPr>
              <a:t> on </a:t>
            </a:r>
            <a:r>
              <a:rPr lang="nl-NL" sz="3000" dirty="0" err="1">
                <a:ea typeface="+mj-lt"/>
                <a:cs typeface="+mj-lt"/>
              </a:rPr>
              <a:t>modelling</a:t>
            </a:r>
            <a:r>
              <a:rPr lang="nl-NL" sz="3000" dirty="0">
                <a:ea typeface="+mj-lt"/>
                <a:cs typeface="+mj-lt"/>
              </a:rPr>
              <a:t> </a:t>
            </a:r>
            <a:r>
              <a:rPr lang="nl-NL" sz="3000" dirty="0" err="1">
                <a:ea typeface="+mj-lt"/>
                <a:cs typeface="+mj-lt"/>
              </a:rPr>
              <a:t>my</a:t>
            </a:r>
            <a:r>
              <a:rPr lang="nl-NL" sz="3000" dirty="0">
                <a:ea typeface="+mj-lt"/>
                <a:cs typeface="+mj-lt"/>
              </a:rPr>
              <a:t> </a:t>
            </a:r>
            <a:r>
              <a:rPr lang="nl-NL" sz="3000" dirty="0" err="1">
                <a:ea typeface="+mj-lt"/>
                <a:cs typeface="+mj-lt"/>
              </a:rPr>
              <a:t>physiologically</a:t>
            </a:r>
            <a:r>
              <a:rPr lang="nl-NL" sz="3000" dirty="0">
                <a:ea typeface="+mj-lt"/>
                <a:cs typeface="+mj-lt"/>
              </a:rPr>
              <a:t> </a:t>
            </a:r>
            <a:r>
              <a:rPr lang="nl-NL" sz="3000" dirty="0" err="1">
                <a:ea typeface="+mj-lt"/>
                <a:cs typeface="+mj-lt"/>
              </a:rPr>
              <a:t>based</a:t>
            </a:r>
            <a:r>
              <a:rPr lang="nl-NL" sz="3000" dirty="0">
                <a:ea typeface="+mj-lt"/>
                <a:cs typeface="+mj-lt"/>
              </a:rPr>
              <a:t> </a:t>
            </a:r>
            <a:r>
              <a:rPr lang="nl-NL" sz="3000" dirty="0" err="1">
                <a:ea typeface="+mj-lt"/>
                <a:cs typeface="+mj-lt"/>
              </a:rPr>
              <a:t>pharmacokinetic</a:t>
            </a:r>
            <a:r>
              <a:rPr lang="nl-NL" sz="3000" dirty="0">
                <a:ea typeface="+mj-lt"/>
                <a:cs typeface="+mj-lt"/>
              </a:rPr>
              <a:t> model</a:t>
            </a:r>
            <a:endParaRPr lang="nl-NL" dirty="0">
              <a:ea typeface="+mj-lt"/>
              <a:cs typeface="+mj-lt"/>
            </a:endParaRP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D24392-FEC6-B6D6-F189-D260CC3121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71067" y="1589376"/>
            <a:ext cx="5822197" cy="4165004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nl-NL" dirty="0" err="1"/>
              <a:t>Kidneys</a:t>
            </a:r>
          </a:p>
        </p:txBody>
      </p:sp>
      <p:pic>
        <p:nvPicPr>
          <p:cNvPr id="5" name="Afbeelding 4" descr="Afbeelding met tekst, schermopname, diagram, Parallel&#10;&#10;Door AI gegenereerde inhoud is mogelijk onjuist.">
            <a:extLst>
              <a:ext uri="{FF2B5EF4-FFF2-40B4-BE49-F238E27FC236}">
                <a16:creationId xmlns:a16="http://schemas.microsoft.com/office/drawing/2014/main" id="{F406D892-7CE9-5067-3989-0543A4366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73" y="1101121"/>
            <a:ext cx="3972489" cy="4651646"/>
          </a:xfrm>
          <a:prstGeom prst="rect">
            <a:avLst/>
          </a:prstGeom>
          <a:ln>
            <a:solidFill>
              <a:srgbClr val="003366"/>
            </a:solidFill>
          </a:ln>
        </p:spPr>
      </p:pic>
      <p:sp>
        <p:nvSpPr>
          <p:cNvPr id="7" name="Pijl: rechts 6">
            <a:extLst>
              <a:ext uri="{FF2B5EF4-FFF2-40B4-BE49-F238E27FC236}">
                <a16:creationId xmlns:a16="http://schemas.microsoft.com/office/drawing/2014/main" id="{A050EEA8-0655-40A8-0FD2-7174AC5931FE}"/>
              </a:ext>
            </a:extLst>
          </p:cNvPr>
          <p:cNvSpPr/>
          <p:nvPr/>
        </p:nvSpPr>
        <p:spPr>
          <a:xfrm rot="10800000">
            <a:off x="3956613" y="1249246"/>
            <a:ext cx="842892" cy="461316"/>
          </a:xfrm>
          <a:prstGeom prst="rightArrow">
            <a:avLst/>
          </a:prstGeom>
          <a:solidFill>
            <a:srgbClr val="003366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: rechts 7">
            <a:extLst>
              <a:ext uri="{FF2B5EF4-FFF2-40B4-BE49-F238E27FC236}">
                <a16:creationId xmlns:a16="http://schemas.microsoft.com/office/drawing/2014/main" id="{52A476C9-2BFE-D651-7A87-BDB6BC4E0D53}"/>
              </a:ext>
            </a:extLst>
          </p:cNvPr>
          <p:cNvSpPr/>
          <p:nvPr/>
        </p:nvSpPr>
        <p:spPr>
          <a:xfrm rot="10800000">
            <a:off x="3943886" y="2857912"/>
            <a:ext cx="842892" cy="461316"/>
          </a:xfrm>
          <a:prstGeom prst="rightArrow">
            <a:avLst/>
          </a:prstGeom>
          <a:solidFill>
            <a:srgbClr val="003366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: rechts 8">
            <a:extLst>
              <a:ext uri="{FF2B5EF4-FFF2-40B4-BE49-F238E27FC236}">
                <a16:creationId xmlns:a16="http://schemas.microsoft.com/office/drawing/2014/main" id="{B4E31BD8-F9B7-144A-1506-45631B9DF43C}"/>
              </a:ext>
            </a:extLst>
          </p:cNvPr>
          <p:cNvSpPr/>
          <p:nvPr/>
        </p:nvSpPr>
        <p:spPr>
          <a:xfrm rot="10800000">
            <a:off x="3952344" y="4064412"/>
            <a:ext cx="842892" cy="461316"/>
          </a:xfrm>
          <a:prstGeom prst="rightArrow">
            <a:avLst/>
          </a:prstGeom>
          <a:solidFill>
            <a:srgbClr val="003366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: rechts 9">
            <a:extLst>
              <a:ext uri="{FF2B5EF4-FFF2-40B4-BE49-F238E27FC236}">
                <a16:creationId xmlns:a16="http://schemas.microsoft.com/office/drawing/2014/main" id="{595E96BC-32D2-FCCE-4997-B99888977018}"/>
              </a:ext>
            </a:extLst>
          </p:cNvPr>
          <p:cNvSpPr/>
          <p:nvPr/>
        </p:nvSpPr>
        <p:spPr>
          <a:xfrm rot="-3420000">
            <a:off x="66161" y="5355579"/>
            <a:ext cx="842892" cy="461316"/>
          </a:xfrm>
          <a:prstGeom prst="rightArrow">
            <a:avLst/>
          </a:prstGeom>
          <a:solidFill>
            <a:srgbClr val="0C2577"/>
          </a:solidFill>
          <a:ln>
            <a:solidFill>
              <a:srgbClr val="0C25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2DCCA55A-24F7-11F6-8399-709A4EE0BF00}"/>
              </a:ext>
            </a:extLst>
          </p:cNvPr>
          <p:cNvSpPr txBox="1"/>
          <p:nvPr/>
        </p:nvSpPr>
        <p:spPr>
          <a:xfrm>
            <a:off x="2074598" y="6044711"/>
            <a:ext cx="7907423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aseline="0" dirty="0">
                <a:latin typeface="Minion Pro"/>
              </a:rPr>
              <a:t>Figure</a:t>
            </a:r>
            <a:r>
              <a:rPr lang="en-GB" sz="1200" dirty="0">
                <a:latin typeface="Minion Pro"/>
              </a:rPr>
              <a:t> </a:t>
            </a:r>
            <a:r>
              <a:rPr lang="en-GB" sz="1200" baseline="0" dirty="0">
                <a:latin typeface="Minion Pro"/>
              </a:rPr>
              <a:t>from </a:t>
            </a:r>
            <a:r>
              <a:rPr lang="en-GB" sz="1200" baseline="0" dirty="0" err="1">
                <a:latin typeface="Minion Pro"/>
              </a:rPr>
              <a:t>Echterhof</a:t>
            </a:r>
            <a:r>
              <a:rPr lang="en-GB" sz="1200" baseline="0" dirty="0">
                <a:latin typeface="Minion Pro"/>
              </a:rPr>
              <a:t> </a:t>
            </a:r>
            <a:r>
              <a:rPr lang="en-GB" sz="1200" i="1" baseline="0" dirty="0">
                <a:latin typeface="Minion Pro"/>
              </a:rPr>
              <a:t>et.al.</a:t>
            </a:r>
            <a:r>
              <a:rPr lang="en-GB" sz="1200" baseline="0" dirty="0">
                <a:latin typeface="Minion Pro"/>
              </a:rPr>
              <a:t>,</a:t>
            </a:r>
            <a:r>
              <a:rPr lang="en-GB" sz="1200" baseline="0" dirty="0" err="1">
                <a:latin typeface="Minion Pro"/>
              </a:rPr>
              <a:t>BioRxiv</a:t>
            </a:r>
            <a:r>
              <a:rPr lang="en-GB" sz="1200" baseline="0" dirty="0">
                <a:latin typeface="Minion Pro"/>
              </a:rPr>
              <a:t>, 2025.</a:t>
            </a:r>
            <a:endParaRPr lang="nl-NL"/>
          </a:p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133400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06F3D8-B420-4FC8-84C2-8B5FBC4CFC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CEDA3B-65D2-47EC-9F51-B3608310D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61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eb7d687f18d1b9920e6da61b690a6528afd9b46"/>
</p:tagLst>
</file>

<file path=ppt/theme/theme1.xml><?xml version="1.0" encoding="utf-8"?>
<a:theme xmlns:a="http://schemas.openxmlformats.org/drawingml/2006/main" name="Corporate template-set Universiteit Leiden">
  <a:themeElements>
    <a:clrScheme name="Aangepast 37">
      <a:dk1>
        <a:srgbClr val="000000"/>
      </a:dk1>
      <a:lt1>
        <a:srgbClr val="FFFFFF"/>
      </a:lt1>
      <a:dk2>
        <a:srgbClr val="8592BC"/>
      </a:dk2>
      <a:lt2>
        <a:srgbClr val="0C2577"/>
      </a:lt2>
      <a:accent1>
        <a:srgbClr val="B27F2A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Custom 2">
      <a:majorFont>
        <a:latin typeface="Minion Pro"/>
        <a:ea typeface=""/>
        <a:cs typeface=""/>
      </a:majorFont>
      <a:minorFont>
        <a:latin typeface="Minion Pro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F9D64841CDA4DBFE20098EEA6D1F4" ma:contentTypeVersion="0" ma:contentTypeDescription="Create a new document." ma:contentTypeScope="" ma:versionID="262a9a9ab7400f6d7da01d14394e5e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FA7048-11FB-40F2-8060-BF829F3879A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B2E5A8D-7BAA-4C6E-A20E-36FCE251E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401AD14-C939-499F-93EE-317E5F8307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Aangepast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Corporate template-set Universiteit Leiden</vt:lpstr>
      <vt:lpstr>A PHYSIOLOGICALLY BASED PHARMACOKINETIC MODEL FOR BACTERIOPHAGES TO PREDICT PHARMACOKINETIC CHARACTERISTICS IN HEALTHY INDIVIDUALS BASED ON HEALTHY ANIMAL DATA </vt:lpstr>
      <vt:lpstr>Limited knowledge on phage pharmacokinetics</vt:lpstr>
      <vt:lpstr>Recent developed pharmacokinetic models for bacteriophages</vt:lpstr>
      <vt:lpstr>Progress on modelling my physiologically based pharmacokinetic model</vt:lpstr>
      <vt:lpstr>Progress on modelling my physiologically based pharmacokinetic model</vt:lpstr>
      <vt:lpstr>Thank you!!!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template-set Universiteit Leiden</dc:title>
  <dc:creator>PPTsolutions</dc:creator>
  <cp:lastModifiedBy>Koomen, I.A.M.</cp:lastModifiedBy>
  <cp:revision>2532</cp:revision>
  <cp:lastPrinted>2018-10-17T14:03:38Z</cp:lastPrinted>
  <dcterms:created xsi:type="dcterms:W3CDTF">2015-03-10T08:05:39Z</dcterms:created>
  <dcterms:modified xsi:type="dcterms:W3CDTF">2026-01-14T12:37:54Z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0x010100FBDF9D64841CDA4DBFE20098EEA6D1F4</vt:lpwstr>
  </property>
</Properties>
</file>